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35D66-0F38-4F22-8F6C-8164844AAEA7}" type="datetimeFigureOut">
              <a:rPr lang="es-ES" smtClean="0"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4CD03-AC88-465E-A7B7-25D6A570031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ndera_colomb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77894"/>
            <a:ext cx="571504" cy="61021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mariojovensarria@gmail.com</dc:creator>
  <cp:lastModifiedBy>mariojovensarria@gmail.com</cp:lastModifiedBy>
  <cp:revision>5</cp:revision>
  <dcterms:created xsi:type="dcterms:W3CDTF">2020-12-01T02:17:49Z</dcterms:created>
  <dcterms:modified xsi:type="dcterms:W3CDTF">2020-12-01T12:40:10Z</dcterms:modified>
</cp:coreProperties>
</file>