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7772400"/>
  <p:notesSz cx="9296400" cy="7010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8" y="12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1">
                <a:solidFill>
                  <a:srgbClr val="01020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1">
                <a:solidFill>
                  <a:srgbClr val="01020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1">
                <a:solidFill>
                  <a:srgbClr val="01020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1">
                <a:solidFill>
                  <a:srgbClr val="01020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61" y="1781"/>
            <a:ext cx="10020935" cy="4956810"/>
          </a:xfrm>
          <a:custGeom>
            <a:avLst/>
            <a:gdLst/>
            <a:ahLst/>
            <a:cxnLst/>
            <a:rect l="l" t="t" r="r" b="b"/>
            <a:pathLst>
              <a:path w="10020935" h="4956810">
                <a:moveTo>
                  <a:pt x="10020838" y="0"/>
                </a:moveTo>
                <a:lnTo>
                  <a:pt x="0" y="0"/>
                </a:lnTo>
                <a:lnTo>
                  <a:pt x="0" y="4956228"/>
                </a:lnTo>
                <a:lnTo>
                  <a:pt x="10020838" y="4956228"/>
                </a:lnTo>
                <a:lnTo>
                  <a:pt x="10020838" y="0"/>
                </a:lnTo>
                <a:close/>
              </a:path>
            </a:pathLst>
          </a:custGeom>
          <a:solidFill>
            <a:srgbClr val="EE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621" y="1944306"/>
            <a:ext cx="111596" cy="10523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6268" y="237896"/>
            <a:ext cx="963930" cy="1471295"/>
          </a:xfrm>
          <a:custGeom>
            <a:avLst/>
            <a:gdLst/>
            <a:ahLst/>
            <a:cxnLst/>
            <a:rect l="l" t="t" r="r" b="b"/>
            <a:pathLst>
              <a:path w="963930" h="1471295">
                <a:moveTo>
                  <a:pt x="41871" y="1453121"/>
                </a:moveTo>
                <a:lnTo>
                  <a:pt x="36652" y="1440954"/>
                </a:lnTo>
                <a:lnTo>
                  <a:pt x="20942" y="1435417"/>
                </a:lnTo>
                <a:lnTo>
                  <a:pt x="5232" y="1440954"/>
                </a:lnTo>
                <a:lnTo>
                  <a:pt x="0" y="1453121"/>
                </a:lnTo>
                <a:lnTo>
                  <a:pt x="5219" y="1465300"/>
                </a:lnTo>
                <a:lnTo>
                  <a:pt x="20942" y="1470825"/>
                </a:lnTo>
                <a:lnTo>
                  <a:pt x="36639" y="1465300"/>
                </a:lnTo>
                <a:lnTo>
                  <a:pt x="41871" y="1453121"/>
                </a:lnTo>
                <a:close/>
              </a:path>
              <a:path w="963930" h="1471295">
                <a:moveTo>
                  <a:pt x="963891" y="17703"/>
                </a:moveTo>
                <a:lnTo>
                  <a:pt x="958672" y="5524"/>
                </a:lnTo>
                <a:lnTo>
                  <a:pt x="942962" y="0"/>
                </a:lnTo>
                <a:lnTo>
                  <a:pt x="927252" y="5524"/>
                </a:lnTo>
                <a:lnTo>
                  <a:pt x="922020" y="17703"/>
                </a:lnTo>
                <a:lnTo>
                  <a:pt x="927239" y="29870"/>
                </a:lnTo>
                <a:lnTo>
                  <a:pt x="942962" y="35407"/>
                </a:lnTo>
                <a:lnTo>
                  <a:pt x="958659" y="29870"/>
                </a:lnTo>
                <a:lnTo>
                  <a:pt x="963891" y="17703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529" y="120141"/>
            <a:ext cx="292735" cy="1275080"/>
          </a:xfrm>
          <a:custGeom>
            <a:avLst/>
            <a:gdLst/>
            <a:ahLst/>
            <a:cxnLst/>
            <a:rect l="l" t="t" r="r" b="b"/>
            <a:pathLst>
              <a:path w="292735" h="1275080">
                <a:moveTo>
                  <a:pt x="41871" y="1257122"/>
                </a:moveTo>
                <a:lnTo>
                  <a:pt x="36652" y="1244955"/>
                </a:lnTo>
                <a:lnTo>
                  <a:pt x="20929" y="1239418"/>
                </a:lnTo>
                <a:lnTo>
                  <a:pt x="5232" y="1244955"/>
                </a:lnTo>
                <a:lnTo>
                  <a:pt x="0" y="1257122"/>
                </a:lnTo>
                <a:lnTo>
                  <a:pt x="5219" y="1269301"/>
                </a:lnTo>
                <a:lnTo>
                  <a:pt x="20929" y="1274826"/>
                </a:lnTo>
                <a:lnTo>
                  <a:pt x="36639" y="1269301"/>
                </a:lnTo>
                <a:lnTo>
                  <a:pt x="41871" y="1257122"/>
                </a:lnTo>
                <a:close/>
              </a:path>
              <a:path w="292735" h="1275080">
                <a:moveTo>
                  <a:pt x="292442" y="20231"/>
                </a:moveTo>
                <a:lnTo>
                  <a:pt x="274561" y="88"/>
                </a:lnTo>
                <a:lnTo>
                  <a:pt x="261048" y="88"/>
                </a:lnTo>
                <a:lnTo>
                  <a:pt x="258064" y="0"/>
                </a:lnTo>
                <a:lnTo>
                  <a:pt x="255282" y="508"/>
                </a:lnTo>
                <a:lnTo>
                  <a:pt x="252691" y="1612"/>
                </a:lnTo>
                <a:lnTo>
                  <a:pt x="250012" y="2324"/>
                </a:lnTo>
                <a:lnTo>
                  <a:pt x="247688" y="3543"/>
                </a:lnTo>
                <a:lnTo>
                  <a:pt x="245719" y="5270"/>
                </a:lnTo>
                <a:lnTo>
                  <a:pt x="243611" y="6870"/>
                </a:lnTo>
                <a:lnTo>
                  <a:pt x="242112" y="8775"/>
                </a:lnTo>
                <a:lnTo>
                  <a:pt x="241236" y="10972"/>
                </a:lnTo>
                <a:lnTo>
                  <a:pt x="239877" y="13081"/>
                </a:lnTo>
                <a:lnTo>
                  <a:pt x="239255" y="15354"/>
                </a:lnTo>
                <a:lnTo>
                  <a:pt x="239369" y="17792"/>
                </a:lnTo>
                <a:lnTo>
                  <a:pt x="240157" y="22491"/>
                </a:lnTo>
                <a:lnTo>
                  <a:pt x="270649" y="35496"/>
                </a:lnTo>
                <a:lnTo>
                  <a:pt x="273634" y="35585"/>
                </a:lnTo>
                <a:lnTo>
                  <a:pt x="276415" y="35077"/>
                </a:lnTo>
                <a:lnTo>
                  <a:pt x="279006" y="33972"/>
                </a:lnTo>
                <a:lnTo>
                  <a:pt x="281698" y="33261"/>
                </a:lnTo>
                <a:lnTo>
                  <a:pt x="284022" y="32042"/>
                </a:lnTo>
                <a:lnTo>
                  <a:pt x="285991" y="30314"/>
                </a:lnTo>
                <a:lnTo>
                  <a:pt x="288099" y="28702"/>
                </a:lnTo>
                <a:lnTo>
                  <a:pt x="289585" y="26809"/>
                </a:lnTo>
                <a:lnTo>
                  <a:pt x="290461" y="24612"/>
                </a:lnTo>
                <a:lnTo>
                  <a:pt x="291820" y="22504"/>
                </a:lnTo>
                <a:lnTo>
                  <a:pt x="292442" y="20231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8834" y="1177866"/>
            <a:ext cx="163843" cy="15450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86144" y="884440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2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2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2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92912" y="128447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38" y="0"/>
                </a:moveTo>
                <a:lnTo>
                  <a:pt x="5240" y="5532"/>
                </a:lnTo>
                <a:lnTo>
                  <a:pt x="0" y="17703"/>
                </a:lnTo>
                <a:lnTo>
                  <a:pt x="5228" y="29874"/>
                </a:lnTo>
                <a:lnTo>
                  <a:pt x="20938" y="35406"/>
                </a:lnTo>
                <a:lnTo>
                  <a:pt x="36639" y="29874"/>
                </a:lnTo>
                <a:lnTo>
                  <a:pt x="41880" y="17703"/>
                </a:lnTo>
                <a:lnTo>
                  <a:pt x="36650" y="5532"/>
                </a:lnTo>
                <a:lnTo>
                  <a:pt x="2093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7994" y="415897"/>
            <a:ext cx="111592" cy="10523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877023" y="7213"/>
            <a:ext cx="1064260" cy="1275080"/>
          </a:xfrm>
          <a:custGeom>
            <a:avLst/>
            <a:gdLst/>
            <a:ahLst/>
            <a:cxnLst/>
            <a:rect l="l" t="t" r="r" b="b"/>
            <a:pathLst>
              <a:path w="1064260" h="1275080">
                <a:moveTo>
                  <a:pt x="43586" y="725563"/>
                </a:moveTo>
                <a:lnTo>
                  <a:pt x="42964" y="723290"/>
                </a:lnTo>
                <a:lnTo>
                  <a:pt x="41605" y="721182"/>
                </a:lnTo>
                <a:lnTo>
                  <a:pt x="40728" y="718985"/>
                </a:lnTo>
                <a:lnTo>
                  <a:pt x="39230" y="717092"/>
                </a:lnTo>
                <a:lnTo>
                  <a:pt x="37122" y="715479"/>
                </a:lnTo>
                <a:lnTo>
                  <a:pt x="35153" y="713752"/>
                </a:lnTo>
                <a:lnTo>
                  <a:pt x="32829" y="712533"/>
                </a:lnTo>
                <a:lnTo>
                  <a:pt x="30137" y="711822"/>
                </a:lnTo>
                <a:lnTo>
                  <a:pt x="27559" y="710717"/>
                </a:lnTo>
                <a:lnTo>
                  <a:pt x="24777" y="710209"/>
                </a:lnTo>
                <a:lnTo>
                  <a:pt x="21793" y="710298"/>
                </a:lnTo>
                <a:lnTo>
                  <a:pt x="16027" y="710933"/>
                </a:lnTo>
                <a:lnTo>
                  <a:pt x="114" y="735838"/>
                </a:lnTo>
                <a:lnTo>
                  <a:pt x="0" y="738289"/>
                </a:lnTo>
                <a:lnTo>
                  <a:pt x="622" y="740562"/>
                </a:lnTo>
                <a:lnTo>
                  <a:pt x="1981" y="742670"/>
                </a:lnTo>
                <a:lnTo>
                  <a:pt x="2857" y="744867"/>
                </a:lnTo>
                <a:lnTo>
                  <a:pt x="4343" y="746760"/>
                </a:lnTo>
                <a:lnTo>
                  <a:pt x="6464" y="748372"/>
                </a:lnTo>
                <a:lnTo>
                  <a:pt x="8432" y="750100"/>
                </a:lnTo>
                <a:lnTo>
                  <a:pt x="10756" y="751306"/>
                </a:lnTo>
                <a:lnTo>
                  <a:pt x="13436" y="752030"/>
                </a:lnTo>
                <a:lnTo>
                  <a:pt x="16027" y="753135"/>
                </a:lnTo>
                <a:lnTo>
                  <a:pt x="18808" y="753643"/>
                </a:lnTo>
                <a:lnTo>
                  <a:pt x="21793" y="753541"/>
                </a:lnTo>
                <a:lnTo>
                  <a:pt x="27559" y="752919"/>
                </a:lnTo>
                <a:lnTo>
                  <a:pt x="43472" y="728002"/>
                </a:lnTo>
                <a:lnTo>
                  <a:pt x="43586" y="725563"/>
                </a:lnTo>
                <a:close/>
              </a:path>
              <a:path w="1064260" h="1275080">
                <a:moveTo>
                  <a:pt x="813676" y="1257122"/>
                </a:moveTo>
                <a:lnTo>
                  <a:pt x="808443" y="1244955"/>
                </a:lnTo>
                <a:lnTo>
                  <a:pt x="792734" y="1239418"/>
                </a:lnTo>
                <a:lnTo>
                  <a:pt x="777036" y="1244955"/>
                </a:lnTo>
                <a:lnTo>
                  <a:pt x="771791" y="1257122"/>
                </a:lnTo>
                <a:lnTo>
                  <a:pt x="777024" y="1269301"/>
                </a:lnTo>
                <a:lnTo>
                  <a:pt x="792734" y="1274826"/>
                </a:lnTo>
                <a:lnTo>
                  <a:pt x="808431" y="1269301"/>
                </a:lnTo>
                <a:lnTo>
                  <a:pt x="813676" y="1257122"/>
                </a:lnTo>
                <a:close/>
              </a:path>
              <a:path w="1064260" h="1275080">
                <a:moveTo>
                  <a:pt x="1031290" y="782002"/>
                </a:moveTo>
                <a:lnTo>
                  <a:pt x="1026058" y="769835"/>
                </a:lnTo>
                <a:lnTo>
                  <a:pt x="1010348" y="764298"/>
                </a:lnTo>
                <a:lnTo>
                  <a:pt x="994651" y="769835"/>
                </a:lnTo>
                <a:lnTo>
                  <a:pt x="989406" y="782002"/>
                </a:lnTo>
                <a:lnTo>
                  <a:pt x="994638" y="794181"/>
                </a:lnTo>
                <a:lnTo>
                  <a:pt x="1010348" y="799706"/>
                </a:lnTo>
                <a:lnTo>
                  <a:pt x="1026045" y="794181"/>
                </a:lnTo>
                <a:lnTo>
                  <a:pt x="1031290" y="782002"/>
                </a:lnTo>
                <a:close/>
              </a:path>
              <a:path w="1064260" h="1275080">
                <a:moveTo>
                  <a:pt x="1064247" y="20231"/>
                </a:moveTo>
                <a:lnTo>
                  <a:pt x="1046365" y="88"/>
                </a:lnTo>
                <a:lnTo>
                  <a:pt x="1032852" y="88"/>
                </a:lnTo>
                <a:lnTo>
                  <a:pt x="1029855" y="0"/>
                </a:lnTo>
                <a:lnTo>
                  <a:pt x="1027074" y="508"/>
                </a:lnTo>
                <a:lnTo>
                  <a:pt x="1024496" y="1612"/>
                </a:lnTo>
                <a:lnTo>
                  <a:pt x="1021803" y="2324"/>
                </a:lnTo>
                <a:lnTo>
                  <a:pt x="1019479" y="3543"/>
                </a:lnTo>
                <a:lnTo>
                  <a:pt x="1017511" y="5270"/>
                </a:lnTo>
                <a:lnTo>
                  <a:pt x="1015403" y="6870"/>
                </a:lnTo>
                <a:lnTo>
                  <a:pt x="1013904" y="8775"/>
                </a:lnTo>
                <a:lnTo>
                  <a:pt x="1013040" y="10972"/>
                </a:lnTo>
                <a:lnTo>
                  <a:pt x="1011682" y="13081"/>
                </a:lnTo>
                <a:lnTo>
                  <a:pt x="1011059" y="15354"/>
                </a:lnTo>
                <a:lnTo>
                  <a:pt x="1011161" y="17792"/>
                </a:lnTo>
                <a:lnTo>
                  <a:pt x="1011948" y="22491"/>
                </a:lnTo>
                <a:lnTo>
                  <a:pt x="1042454" y="35496"/>
                </a:lnTo>
                <a:lnTo>
                  <a:pt x="1045438" y="35585"/>
                </a:lnTo>
                <a:lnTo>
                  <a:pt x="1048219" y="35077"/>
                </a:lnTo>
                <a:lnTo>
                  <a:pt x="1050798" y="33972"/>
                </a:lnTo>
                <a:lnTo>
                  <a:pt x="1053490" y="33261"/>
                </a:lnTo>
                <a:lnTo>
                  <a:pt x="1055814" y="32042"/>
                </a:lnTo>
                <a:lnTo>
                  <a:pt x="1057783" y="30314"/>
                </a:lnTo>
                <a:lnTo>
                  <a:pt x="1059891" y="28702"/>
                </a:lnTo>
                <a:lnTo>
                  <a:pt x="1061389" y="26809"/>
                </a:lnTo>
                <a:lnTo>
                  <a:pt x="1062266" y="24612"/>
                </a:lnTo>
                <a:lnTo>
                  <a:pt x="1063625" y="22504"/>
                </a:lnTo>
                <a:lnTo>
                  <a:pt x="1064247" y="20231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112" y="1939975"/>
            <a:ext cx="228772" cy="224318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363529" y="1497614"/>
            <a:ext cx="502284" cy="497205"/>
          </a:xfrm>
          <a:custGeom>
            <a:avLst/>
            <a:gdLst/>
            <a:ahLst/>
            <a:cxnLst/>
            <a:rect l="l" t="t" r="r" b="b"/>
            <a:pathLst>
              <a:path w="502284" h="497205">
                <a:moveTo>
                  <a:pt x="250191" y="0"/>
                </a:moveTo>
                <a:lnTo>
                  <a:pt x="187434" y="4097"/>
                </a:lnTo>
                <a:lnTo>
                  <a:pt x="135276" y="15702"/>
                </a:lnTo>
                <a:lnTo>
                  <a:pt x="92922" y="33783"/>
                </a:lnTo>
                <a:lnTo>
                  <a:pt x="59574" y="57308"/>
                </a:lnTo>
                <a:lnTo>
                  <a:pt x="16703" y="116562"/>
                </a:lnTo>
                <a:lnTo>
                  <a:pt x="283" y="185210"/>
                </a:lnTo>
                <a:lnTo>
                  <a:pt x="0" y="220478"/>
                </a:lnTo>
                <a:lnTo>
                  <a:pt x="3936" y="254998"/>
                </a:lnTo>
                <a:lnTo>
                  <a:pt x="27295" y="333088"/>
                </a:lnTo>
                <a:lnTo>
                  <a:pt x="49531" y="378586"/>
                </a:lnTo>
                <a:lnTo>
                  <a:pt x="76783" y="422349"/>
                </a:lnTo>
                <a:lnTo>
                  <a:pt x="107835" y="462493"/>
                </a:lnTo>
                <a:lnTo>
                  <a:pt x="141468" y="497135"/>
                </a:lnTo>
                <a:lnTo>
                  <a:pt x="350126" y="497135"/>
                </a:lnTo>
                <a:lnTo>
                  <a:pt x="384181" y="462493"/>
                </a:lnTo>
                <a:lnTo>
                  <a:pt x="417125" y="422349"/>
                </a:lnTo>
                <a:lnTo>
                  <a:pt x="446952" y="378586"/>
                </a:lnTo>
                <a:lnTo>
                  <a:pt x="471654" y="333088"/>
                </a:lnTo>
                <a:lnTo>
                  <a:pt x="489224" y="287740"/>
                </a:lnTo>
                <a:lnTo>
                  <a:pt x="501754" y="220579"/>
                </a:lnTo>
                <a:lnTo>
                  <a:pt x="502066" y="185330"/>
                </a:lnTo>
                <a:lnTo>
                  <a:pt x="497285" y="150350"/>
                </a:lnTo>
                <a:lnTo>
                  <a:pt x="469058" y="85339"/>
                </a:lnTo>
                <a:lnTo>
                  <a:pt x="410313" y="33828"/>
                </a:lnTo>
                <a:lnTo>
                  <a:pt x="367385" y="15725"/>
                </a:lnTo>
                <a:lnTo>
                  <a:pt x="314293" y="4103"/>
                </a:lnTo>
                <a:lnTo>
                  <a:pt x="250191" y="0"/>
                </a:lnTo>
                <a:close/>
              </a:path>
            </a:pathLst>
          </a:custGeom>
          <a:solidFill>
            <a:srgbClr val="57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70712" y="1497614"/>
            <a:ext cx="288290" cy="497205"/>
          </a:xfrm>
          <a:custGeom>
            <a:avLst/>
            <a:gdLst/>
            <a:ahLst/>
            <a:cxnLst/>
            <a:rect l="l" t="t" r="r" b="b"/>
            <a:pathLst>
              <a:path w="288290" h="497205">
                <a:moveTo>
                  <a:pt x="143368" y="0"/>
                </a:moveTo>
                <a:lnTo>
                  <a:pt x="100331" y="6064"/>
                </a:lnTo>
                <a:lnTo>
                  <a:pt x="66201" y="23000"/>
                </a:lnTo>
                <a:lnTo>
                  <a:pt x="21329" y="81955"/>
                </a:lnTo>
                <a:lnTo>
                  <a:pt x="8922" y="120206"/>
                </a:lnTo>
                <a:lnTo>
                  <a:pt x="2089" y="161793"/>
                </a:lnTo>
                <a:lnTo>
                  <a:pt x="0" y="204834"/>
                </a:lnTo>
                <a:lnTo>
                  <a:pt x="1819" y="247444"/>
                </a:lnTo>
                <a:lnTo>
                  <a:pt x="6716" y="287740"/>
                </a:lnTo>
                <a:lnTo>
                  <a:pt x="19756" y="344522"/>
                </a:lnTo>
                <a:lnTo>
                  <a:pt x="39318" y="400802"/>
                </a:lnTo>
                <a:lnTo>
                  <a:pt x="62821" y="452900"/>
                </a:lnTo>
                <a:lnTo>
                  <a:pt x="87683" y="497135"/>
                </a:lnTo>
                <a:lnTo>
                  <a:pt x="200536" y="497135"/>
                </a:lnTo>
                <a:lnTo>
                  <a:pt x="224831" y="452900"/>
                </a:lnTo>
                <a:lnTo>
                  <a:pt x="247687" y="400802"/>
                </a:lnTo>
                <a:lnTo>
                  <a:pt x="266859" y="344522"/>
                </a:lnTo>
                <a:lnTo>
                  <a:pt x="280104" y="287740"/>
                </a:lnTo>
                <a:lnTo>
                  <a:pt x="285427" y="247517"/>
                </a:lnTo>
                <a:lnTo>
                  <a:pt x="287680" y="204946"/>
                </a:lnTo>
                <a:lnTo>
                  <a:pt x="285981" y="161916"/>
                </a:lnTo>
                <a:lnTo>
                  <a:pt x="279446" y="120320"/>
                </a:lnTo>
                <a:lnTo>
                  <a:pt x="267195" y="82046"/>
                </a:lnTo>
                <a:lnTo>
                  <a:pt x="222011" y="23032"/>
                </a:lnTo>
                <a:lnTo>
                  <a:pt x="187313" y="6073"/>
                </a:lnTo>
                <a:lnTo>
                  <a:pt x="143368" y="0"/>
                </a:lnTo>
                <a:close/>
              </a:path>
            </a:pathLst>
          </a:custGeom>
          <a:solidFill>
            <a:srgbClr val="FFC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58683" y="1497614"/>
            <a:ext cx="112395" cy="497205"/>
          </a:xfrm>
          <a:custGeom>
            <a:avLst/>
            <a:gdLst/>
            <a:ahLst/>
            <a:cxnLst/>
            <a:rect l="l" t="t" r="r" b="b"/>
            <a:pathLst>
              <a:path w="112395" h="497205">
                <a:moveTo>
                  <a:pt x="55693" y="0"/>
                </a:moveTo>
                <a:lnTo>
                  <a:pt x="19401" y="36835"/>
                </a:lnTo>
                <a:lnTo>
                  <a:pt x="8953" y="76873"/>
                </a:lnTo>
                <a:lnTo>
                  <a:pt x="2717" y="125986"/>
                </a:lnTo>
                <a:lnTo>
                  <a:pt x="0" y="180171"/>
                </a:lnTo>
                <a:lnTo>
                  <a:pt x="111" y="235424"/>
                </a:lnTo>
                <a:lnTo>
                  <a:pt x="2362" y="287740"/>
                </a:lnTo>
                <a:lnTo>
                  <a:pt x="7452" y="344522"/>
                </a:lnTo>
                <a:lnTo>
                  <a:pt x="15087" y="400802"/>
                </a:lnTo>
                <a:lnTo>
                  <a:pt x="24258" y="452900"/>
                </a:lnTo>
                <a:lnTo>
                  <a:pt x="33959" y="497135"/>
                </a:lnTo>
                <a:lnTo>
                  <a:pt x="77998" y="497135"/>
                </a:lnTo>
                <a:lnTo>
                  <a:pt x="87480" y="452900"/>
                </a:lnTo>
                <a:lnTo>
                  <a:pt x="96400" y="400802"/>
                </a:lnTo>
                <a:lnTo>
                  <a:pt x="103883" y="344522"/>
                </a:lnTo>
                <a:lnTo>
                  <a:pt x="109052" y="287740"/>
                </a:lnTo>
                <a:lnTo>
                  <a:pt x="111517" y="235511"/>
                </a:lnTo>
                <a:lnTo>
                  <a:pt x="111840" y="180292"/>
                </a:lnTo>
                <a:lnTo>
                  <a:pt x="109288" y="126103"/>
                </a:lnTo>
                <a:lnTo>
                  <a:pt x="103130" y="76960"/>
                </a:lnTo>
                <a:lnTo>
                  <a:pt x="92633" y="36883"/>
                </a:lnTo>
                <a:lnTo>
                  <a:pt x="77064" y="9890"/>
                </a:lnTo>
                <a:lnTo>
                  <a:pt x="55693" y="0"/>
                </a:lnTo>
                <a:close/>
              </a:path>
            </a:pathLst>
          </a:custGeom>
          <a:solidFill>
            <a:srgbClr val="F15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29425" y="1664258"/>
            <a:ext cx="406400" cy="284480"/>
          </a:xfrm>
          <a:custGeom>
            <a:avLst/>
            <a:gdLst/>
            <a:ahLst/>
            <a:cxnLst/>
            <a:rect l="l" t="t" r="r" b="b"/>
            <a:pathLst>
              <a:path w="406400" h="284480">
                <a:moveTo>
                  <a:pt x="39001" y="205905"/>
                </a:moveTo>
                <a:lnTo>
                  <a:pt x="37579" y="203161"/>
                </a:lnTo>
                <a:lnTo>
                  <a:pt x="10629" y="151117"/>
                </a:lnTo>
                <a:lnTo>
                  <a:pt x="7797" y="149377"/>
                </a:lnTo>
                <a:lnTo>
                  <a:pt x="2070" y="151574"/>
                </a:lnTo>
                <a:lnTo>
                  <a:pt x="0" y="155194"/>
                </a:lnTo>
                <a:lnTo>
                  <a:pt x="28371" y="209981"/>
                </a:lnTo>
                <a:lnTo>
                  <a:pt x="31216" y="211734"/>
                </a:lnTo>
                <a:lnTo>
                  <a:pt x="36931" y="209524"/>
                </a:lnTo>
                <a:lnTo>
                  <a:pt x="39001" y="205905"/>
                </a:lnTo>
                <a:close/>
              </a:path>
              <a:path w="406400" h="284480">
                <a:moveTo>
                  <a:pt x="96469" y="1689"/>
                </a:moveTo>
                <a:lnTo>
                  <a:pt x="85217" y="0"/>
                </a:lnTo>
                <a:lnTo>
                  <a:pt x="83451" y="7099"/>
                </a:lnTo>
                <a:lnTo>
                  <a:pt x="79667" y="26479"/>
                </a:lnTo>
                <a:lnTo>
                  <a:pt x="77800" y="46113"/>
                </a:lnTo>
                <a:lnTo>
                  <a:pt x="77851" y="65849"/>
                </a:lnTo>
                <a:lnTo>
                  <a:pt x="79844" y="85496"/>
                </a:lnTo>
                <a:lnTo>
                  <a:pt x="80924" y="92748"/>
                </a:lnTo>
                <a:lnTo>
                  <a:pt x="92240" y="91541"/>
                </a:lnTo>
                <a:lnTo>
                  <a:pt x="91147" y="84251"/>
                </a:lnTo>
                <a:lnTo>
                  <a:pt x="89242" y="65303"/>
                </a:lnTo>
                <a:lnTo>
                  <a:pt x="89204" y="46355"/>
                </a:lnTo>
                <a:lnTo>
                  <a:pt x="91033" y="27482"/>
                </a:lnTo>
                <a:lnTo>
                  <a:pt x="94703" y="8801"/>
                </a:lnTo>
                <a:lnTo>
                  <a:pt x="96469" y="1689"/>
                </a:lnTo>
                <a:close/>
              </a:path>
              <a:path w="406400" h="284480">
                <a:moveTo>
                  <a:pt x="173393" y="51993"/>
                </a:moveTo>
                <a:lnTo>
                  <a:pt x="171272" y="25120"/>
                </a:lnTo>
                <a:lnTo>
                  <a:pt x="171043" y="22148"/>
                </a:lnTo>
                <a:lnTo>
                  <a:pt x="167970" y="19608"/>
                </a:lnTo>
                <a:lnTo>
                  <a:pt x="161874" y="20561"/>
                </a:lnTo>
                <a:lnTo>
                  <a:pt x="159715" y="23190"/>
                </a:lnTo>
                <a:lnTo>
                  <a:pt x="162064" y="53035"/>
                </a:lnTo>
                <a:lnTo>
                  <a:pt x="165138" y="55575"/>
                </a:lnTo>
                <a:lnTo>
                  <a:pt x="171234" y="54622"/>
                </a:lnTo>
                <a:lnTo>
                  <a:pt x="173393" y="51993"/>
                </a:lnTo>
                <a:close/>
              </a:path>
              <a:path w="406400" h="284480">
                <a:moveTo>
                  <a:pt x="305320" y="46050"/>
                </a:moveTo>
                <a:lnTo>
                  <a:pt x="303085" y="19189"/>
                </a:lnTo>
                <a:lnTo>
                  <a:pt x="302844" y="16217"/>
                </a:lnTo>
                <a:lnTo>
                  <a:pt x="299796" y="13677"/>
                </a:lnTo>
                <a:lnTo>
                  <a:pt x="293700" y="14630"/>
                </a:lnTo>
                <a:lnTo>
                  <a:pt x="291515" y="17259"/>
                </a:lnTo>
                <a:lnTo>
                  <a:pt x="293992" y="47091"/>
                </a:lnTo>
                <a:lnTo>
                  <a:pt x="297040" y="49631"/>
                </a:lnTo>
                <a:lnTo>
                  <a:pt x="303136" y="48679"/>
                </a:lnTo>
                <a:lnTo>
                  <a:pt x="305320" y="46050"/>
                </a:lnTo>
                <a:close/>
              </a:path>
              <a:path w="406400" h="284480">
                <a:moveTo>
                  <a:pt x="333070" y="247865"/>
                </a:moveTo>
                <a:lnTo>
                  <a:pt x="333044" y="244106"/>
                </a:lnTo>
                <a:lnTo>
                  <a:pt x="330517" y="242214"/>
                </a:lnTo>
                <a:lnTo>
                  <a:pt x="328129" y="240411"/>
                </a:lnTo>
                <a:lnTo>
                  <a:pt x="324408" y="240436"/>
                </a:lnTo>
                <a:lnTo>
                  <a:pt x="297154" y="276936"/>
                </a:lnTo>
                <a:lnTo>
                  <a:pt x="297180" y="280682"/>
                </a:lnTo>
                <a:lnTo>
                  <a:pt x="302094" y="284378"/>
                </a:lnTo>
                <a:lnTo>
                  <a:pt x="305816" y="284353"/>
                </a:lnTo>
                <a:lnTo>
                  <a:pt x="333070" y="247865"/>
                </a:lnTo>
                <a:close/>
              </a:path>
              <a:path w="406400" h="284480">
                <a:moveTo>
                  <a:pt x="406146" y="23152"/>
                </a:moveTo>
                <a:lnTo>
                  <a:pt x="406044" y="15811"/>
                </a:lnTo>
                <a:lnTo>
                  <a:pt x="394728" y="17106"/>
                </a:lnTo>
                <a:lnTo>
                  <a:pt x="394830" y="24409"/>
                </a:lnTo>
                <a:lnTo>
                  <a:pt x="393192" y="65379"/>
                </a:lnTo>
                <a:lnTo>
                  <a:pt x="387121" y="105841"/>
                </a:lnTo>
                <a:lnTo>
                  <a:pt x="376732" y="145389"/>
                </a:lnTo>
                <a:lnTo>
                  <a:pt x="362127" y="183680"/>
                </a:lnTo>
                <a:lnTo>
                  <a:pt x="359143" y="190385"/>
                </a:lnTo>
                <a:lnTo>
                  <a:pt x="369544" y="195046"/>
                </a:lnTo>
                <a:lnTo>
                  <a:pt x="372529" y="188328"/>
                </a:lnTo>
                <a:lnTo>
                  <a:pt x="387642" y="148602"/>
                </a:lnTo>
                <a:lnTo>
                  <a:pt x="398310" y="107581"/>
                </a:lnTo>
                <a:lnTo>
                  <a:pt x="404495" y="65646"/>
                </a:lnTo>
                <a:lnTo>
                  <a:pt x="406146" y="23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45096" y="2097480"/>
            <a:ext cx="127635" cy="55880"/>
          </a:xfrm>
          <a:custGeom>
            <a:avLst/>
            <a:gdLst/>
            <a:ahLst/>
            <a:cxnLst/>
            <a:rect l="l" t="t" r="r" b="b"/>
            <a:pathLst>
              <a:path w="127634" h="55880">
                <a:moveTo>
                  <a:pt x="15862" y="15303"/>
                </a:moveTo>
                <a:lnTo>
                  <a:pt x="14579" y="3949"/>
                </a:lnTo>
                <a:lnTo>
                  <a:pt x="7302" y="3949"/>
                </a:lnTo>
                <a:lnTo>
                  <a:pt x="0" y="3949"/>
                </a:lnTo>
                <a:lnTo>
                  <a:pt x="1295" y="15303"/>
                </a:lnTo>
                <a:lnTo>
                  <a:pt x="15862" y="15303"/>
                </a:lnTo>
                <a:close/>
              </a:path>
              <a:path w="127634" h="55880">
                <a:moveTo>
                  <a:pt x="34518" y="55727"/>
                </a:moveTo>
                <a:lnTo>
                  <a:pt x="33235" y="44373"/>
                </a:lnTo>
                <a:lnTo>
                  <a:pt x="25971" y="44373"/>
                </a:lnTo>
                <a:lnTo>
                  <a:pt x="18656" y="44373"/>
                </a:lnTo>
                <a:lnTo>
                  <a:pt x="19951" y="55727"/>
                </a:lnTo>
                <a:lnTo>
                  <a:pt x="34518" y="55727"/>
                </a:lnTo>
                <a:close/>
              </a:path>
              <a:path w="127634" h="55880">
                <a:moveTo>
                  <a:pt x="61036" y="11353"/>
                </a:moveTo>
                <a:lnTo>
                  <a:pt x="59753" y="0"/>
                </a:lnTo>
                <a:lnTo>
                  <a:pt x="52489" y="0"/>
                </a:lnTo>
                <a:lnTo>
                  <a:pt x="45173" y="0"/>
                </a:lnTo>
                <a:lnTo>
                  <a:pt x="46469" y="11353"/>
                </a:lnTo>
                <a:lnTo>
                  <a:pt x="61036" y="11353"/>
                </a:lnTo>
                <a:close/>
              </a:path>
              <a:path w="127634" h="55880">
                <a:moveTo>
                  <a:pt x="85598" y="55727"/>
                </a:moveTo>
                <a:lnTo>
                  <a:pt x="84302" y="44373"/>
                </a:lnTo>
                <a:lnTo>
                  <a:pt x="77038" y="44373"/>
                </a:lnTo>
                <a:lnTo>
                  <a:pt x="69723" y="44373"/>
                </a:lnTo>
                <a:lnTo>
                  <a:pt x="71018" y="55727"/>
                </a:lnTo>
                <a:lnTo>
                  <a:pt x="85598" y="55727"/>
                </a:lnTo>
                <a:close/>
              </a:path>
              <a:path w="127634" h="55880">
                <a:moveTo>
                  <a:pt x="112115" y="16294"/>
                </a:moveTo>
                <a:lnTo>
                  <a:pt x="110820" y="4927"/>
                </a:lnTo>
                <a:lnTo>
                  <a:pt x="103555" y="4927"/>
                </a:lnTo>
                <a:lnTo>
                  <a:pt x="96240" y="4927"/>
                </a:lnTo>
                <a:lnTo>
                  <a:pt x="97536" y="16294"/>
                </a:lnTo>
                <a:lnTo>
                  <a:pt x="112115" y="16294"/>
                </a:lnTo>
                <a:close/>
              </a:path>
              <a:path w="127634" h="55880">
                <a:moveTo>
                  <a:pt x="127254" y="16433"/>
                </a:moveTo>
                <a:lnTo>
                  <a:pt x="115951" y="17741"/>
                </a:lnTo>
                <a:lnTo>
                  <a:pt x="115874" y="25019"/>
                </a:lnTo>
                <a:lnTo>
                  <a:pt x="115811" y="32143"/>
                </a:lnTo>
                <a:lnTo>
                  <a:pt x="107708" y="35852"/>
                </a:lnTo>
                <a:lnTo>
                  <a:pt x="98069" y="28613"/>
                </a:lnTo>
                <a:lnTo>
                  <a:pt x="95948" y="23393"/>
                </a:lnTo>
                <a:lnTo>
                  <a:pt x="91948" y="20091"/>
                </a:lnTo>
                <a:lnTo>
                  <a:pt x="83807" y="16306"/>
                </a:lnTo>
                <a:lnTo>
                  <a:pt x="75844" y="17335"/>
                </a:lnTo>
                <a:lnTo>
                  <a:pt x="68338" y="21501"/>
                </a:lnTo>
                <a:lnTo>
                  <a:pt x="61556" y="27127"/>
                </a:lnTo>
                <a:lnTo>
                  <a:pt x="51714" y="35814"/>
                </a:lnTo>
                <a:lnTo>
                  <a:pt x="44373" y="26720"/>
                </a:lnTo>
                <a:lnTo>
                  <a:pt x="42633" y="22250"/>
                </a:lnTo>
                <a:lnTo>
                  <a:pt x="38798" y="19215"/>
                </a:lnTo>
                <a:lnTo>
                  <a:pt x="30226" y="15836"/>
                </a:lnTo>
                <a:lnTo>
                  <a:pt x="22059" y="17957"/>
                </a:lnTo>
                <a:lnTo>
                  <a:pt x="14922" y="23596"/>
                </a:lnTo>
                <a:lnTo>
                  <a:pt x="9436" y="30734"/>
                </a:lnTo>
                <a:lnTo>
                  <a:pt x="8661" y="35356"/>
                </a:lnTo>
                <a:lnTo>
                  <a:pt x="10972" y="39014"/>
                </a:lnTo>
                <a:lnTo>
                  <a:pt x="14693" y="40360"/>
                </a:lnTo>
                <a:lnTo>
                  <a:pt x="18224" y="37985"/>
                </a:lnTo>
                <a:lnTo>
                  <a:pt x="26682" y="23583"/>
                </a:lnTo>
                <a:lnTo>
                  <a:pt x="36233" y="32232"/>
                </a:lnTo>
                <a:lnTo>
                  <a:pt x="37630" y="37592"/>
                </a:lnTo>
                <a:lnTo>
                  <a:pt x="46443" y="44818"/>
                </a:lnTo>
                <a:lnTo>
                  <a:pt x="52844" y="45224"/>
                </a:lnTo>
                <a:lnTo>
                  <a:pt x="64858" y="40335"/>
                </a:lnTo>
                <a:lnTo>
                  <a:pt x="68999" y="35013"/>
                </a:lnTo>
                <a:lnTo>
                  <a:pt x="79997" y="26581"/>
                </a:lnTo>
                <a:lnTo>
                  <a:pt x="85610" y="28879"/>
                </a:lnTo>
                <a:lnTo>
                  <a:pt x="87261" y="31673"/>
                </a:lnTo>
                <a:lnTo>
                  <a:pt x="92456" y="38442"/>
                </a:lnTo>
                <a:lnTo>
                  <a:pt x="96405" y="42748"/>
                </a:lnTo>
                <a:lnTo>
                  <a:pt x="102514" y="44284"/>
                </a:lnTo>
                <a:lnTo>
                  <a:pt x="112052" y="44373"/>
                </a:lnTo>
                <a:lnTo>
                  <a:pt x="119875" y="40259"/>
                </a:lnTo>
                <a:lnTo>
                  <a:pt x="125183" y="33032"/>
                </a:lnTo>
                <a:lnTo>
                  <a:pt x="127190" y="23761"/>
                </a:lnTo>
                <a:lnTo>
                  <a:pt x="127254" y="16433"/>
                </a:lnTo>
                <a:close/>
              </a:path>
            </a:pathLst>
          </a:custGeom>
          <a:solidFill>
            <a:srgbClr val="FFC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3585" y="1566755"/>
            <a:ext cx="106365" cy="105822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06261" y="167194"/>
            <a:ext cx="1482725" cy="1410970"/>
          </a:xfrm>
          <a:custGeom>
            <a:avLst/>
            <a:gdLst/>
            <a:ahLst/>
            <a:cxnLst/>
            <a:rect l="l" t="t" r="r" b="b"/>
            <a:pathLst>
              <a:path w="1482725" h="1410970">
                <a:moveTo>
                  <a:pt x="1396321" y="0"/>
                </a:moveTo>
                <a:lnTo>
                  <a:pt x="0" y="0"/>
                </a:lnTo>
                <a:lnTo>
                  <a:pt x="0" y="1149102"/>
                </a:lnTo>
                <a:lnTo>
                  <a:pt x="19319" y="1187771"/>
                </a:lnTo>
                <a:lnTo>
                  <a:pt x="41557" y="1223214"/>
                </a:lnTo>
                <a:lnTo>
                  <a:pt x="66480" y="1255469"/>
                </a:lnTo>
                <a:lnTo>
                  <a:pt x="93852" y="1284573"/>
                </a:lnTo>
                <a:lnTo>
                  <a:pt x="123437" y="1310564"/>
                </a:lnTo>
                <a:lnTo>
                  <a:pt x="155000" y="1333477"/>
                </a:lnTo>
                <a:lnTo>
                  <a:pt x="188306" y="1353352"/>
                </a:lnTo>
                <a:lnTo>
                  <a:pt x="223119" y="1370224"/>
                </a:lnTo>
                <a:lnTo>
                  <a:pt x="259204" y="1384131"/>
                </a:lnTo>
                <a:lnTo>
                  <a:pt x="296326" y="1395110"/>
                </a:lnTo>
                <a:lnTo>
                  <a:pt x="334248" y="1403198"/>
                </a:lnTo>
                <a:lnTo>
                  <a:pt x="372737" y="1408433"/>
                </a:lnTo>
                <a:lnTo>
                  <a:pt x="411555" y="1410851"/>
                </a:lnTo>
                <a:lnTo>
                  <a:pt x="450469" y="1410491"/>
                </a:lnTo>
                <a:lnTo>
                  <a:pt x="489242" y="1407388"/>
                </a:lnTo>
                <a:lnTo>
                  <a:pt x="527639" y="1401580"/>
                </a:lnTo>
                <a:lnTo>
                  <a:pt x="565425" y="1393105"/>
                </a:lnTo>
                <a:lnTo>
                  <a:pt x="602364" y="1382000"/>
                </a:lnTo>
                <a:lnTo>
                  <a:pt x="638221" y="1368301"/>
                </a:lnTo>
                <a:lnTo>
                  <a:pt x="672761" y="1352046"/>
                </a:lnTo>
                <a:lnTo>
                  <a:pt x="736947" y="1312016"/>
                </a:lnTo>
                <a:lnTo>
                  <a:pt x="793037" y="1262209"/>
                </a:lnTo>
                <a:lnTo>
                  <a:pt x="839151" y="1202921"/>
                </a:lnTo>
                <a:lnTo>
                  <a:pt x="873403" y="1134450"/>
                </a:lnTo>
                <a:lnTo>
                  <a:pt x="885493" y="1096863"/>
                </a:lnTo>
                <a:lnTo>
                  <a:pt x="893912" y="1057093"/>
                </a:lnTo>
                <a:lnTo>
                  <a:pt x="903260" y="1005268"/>
                </a:lnTo>
                <a:lnTo>
                  <a:pt x="913941" y="959852"/>
                </a:lnTo>
                <a:lnTo>
                  <a:pt x="926331" y="919975"/>
                </a:lnTo>
                <a:lnTo>
                  <a:pt x="957745" y="853351"/>
                </a:lnTo>
                <a:lnTo>
                  <a:pt x="1000519" y="798430"/>
                </a:lnTo>
                <a:lnTo>
                  <a:pt x="1057667" y="748243"/>
                </a:lnTo>
                <a:lnTo>
                  <a:pt x="1092573" y="722748"/>
                </a:lnTo>
                <a:lnTo>
                  <a:pt x="1132203" y="695824"/>
                </a:lnTo>
                <a:lnTo>
                  <a:pt x="1176934" y="666600"/>
                </a:lnTo>
                <a:lnTo>
                  <a:pt x="1283205" y="597769"/>
                </a:lnTo>
                <a:lnTo>
                  <a:pt x="1345500" y="556420"/>
                </a:lnTo>
                <a:lnTo>
                  <a:pt x="1478584" y="385273"/>
                </a:lnTo>
                <a:lnTo>
                  <a:pt x="1482149" y="203360"/>
                </a:lnTo>
                <a:lnTo>
                  <a:pt x="1430095" y="58872"/>
                </a:lnTo>
                <a:lnTo>
                  <a:pt x="1396321" y="0"/>
                </a:lnTo>
                <a:close/>
              </a:path>
            </a:pathLst>
          </a:custGeom>
          <a:solidFill>
            <a:srgbClr val="E5E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2410" y="4817"/>
            <a:ext cx="627380" cy="1680210"/>
          </a:xfrm>
          <a:custGeom>
            <a:avLst/>
            <a:gdLst/>
            <a:ahLst/>
            <a:cxnLst/>
            <a:rect l="l" t="t" r="r" b="b"/>
            <a:pathLst>
              <a:path w="627380" h="1680210">
                <a:moveTo>
                  <a:pt x="1511" y="0"/>
                </a:moveTo>
                <a:lnTo>
                  <a:pt x="0" y="1679867"/>
                </a:lnTo>
                <a:lnTo>
                  <a:pt x="627349" y="1033454"/>
                </a:lnTo>
                <a:lnTo>
                  <a:pt x="1511" y="0"/>
                </a:lnTo>
                <a:close/>
              </a:path>
            </a:pathLst>
          </a:custGeom>
          <a:solidFill>
            <a:srgbClr val="F26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2946" y="4820"/>
            <a:ext cx="2021205" cy="1353185"/>
          </a:xfrm>
          <a:custGeom>
            <a:avLst/>
            <a:gdLst/>
            <a:ahLst/>
            <a:cxnLst/>
            <a:rect l="l" t="t" r="r" b="b"/>
            <a:pathLst>
              <a:path w="2021205" h="1353185">
                <a:moveTo>
                  <a:pt x="2020884" y="0"/>
                </a:moveTo>
                <a:lnTo>
                  <a:pt x="0" y="0"/>
                </a:lnTo>
                <a:lnTo>
                  <a:pt x="0" y="1213944"/>
                </a:lnTo>
                <a:lnTo>
                  <a:pt x="50690" y="1243921"/>
                </a:lnTo>
                <a:lnTo>
                  <a:pt x="112281" y="1275014"/>
                </a:lnTo>
                <a:lnTo>
                  <a:pt x="183714" y="1304353"/>
                </a:lnTo>
                <a:lnTo>
                  <a:pt x="222790" y="1317469"/>
                </a:lnTo>
                <a:lnTo>
                  <a:pt x="263930" y="1329070"/>
                </a:lnTo>
                <a:lnTo>
                  <a:pt x="307000" y="1338798"/>
                </a:lnTo>
                <a:lnTo>
                  <a:pt x="351869" y="1346294"/>
                </a:lnTo>
                <a:lnTo>
                  <a:pt x="398404" y="1351200"/>
                </a:lnTo>
                <a:lnTo>
                  <a:pt x="446473" y="1353157"/>
                </a:lnTo>
                <a:lnTo>
                  <a:pt x="495943" y="1351805"/>
                </a:lnTo>
                <a:lnTo>
                  <a:pt x="546683" y="1346787"/>
                </a:lnTo>
                <a:lnTo>
                  <a:pt x="598559" y="1337744"/>
                </a:lnTo>
                <a:lnTo>
                  <a:pt x="651439" y="1324317"/>
                </a:lnTo>
                <a:lnTo>
                  <a:pt x="705192" y="1306147"/>
                </a:lnTo>
                <a:lnTo>
                  <a:pt x="759684" y="1282876"/>
                </a:lnTo>
                <a:lnTo>
                  <a:pt x="814783" y="1254145"/>
                </a:lnTo>
                <a:lnTo>
                  <a:pt x="870357" y="1219596"/>
                </a:lnTo>
                <a:lnTo>
                  <a:pt x="907334" y="1192829"/>
                </a:lnTo>
                <a:lnTo>
                  <a:pt x="940432" y="1165151"/>
                </a:lnTo>
                <a:lnTo>
                  <a:pt x="969916" y="1136657"/>
                </a:lnTo>
                <a:lnTo>
                  <a:pt x="996048" y="1107440"/>
                </a:lnTo>
                <a:lnTo>
                  <a:pt x="1039313" y="1047212"/>
                </a:lnTo>
                <a:lnTo>
                  <a:pt x="1072335" y="985219"/>
                </a:lnTo>
                <a:lnTo>
                  <a:pt x="1097220" y="922210"/>
                </a:lnTo>
                <a:lnTo>
                  <a:pt x="1116075" y="858937"/>
                </a:lnTo>
                <a:lnTo>
                  <a:pt x="1131009" y="796151"/>
                </a:lnTo>
                <a:lnTo>
                  <a:pt x="1150666" y="704524"/>
                </a:lnTo>
                <a:lnTo>
                  <a:pt x="1157540" y="675038"/>
                </a:lnTo>
                <a:lnTo>
                  <a:pt x="1173352" y="618213"/>
                </a:lnTo>
                <a:lnTo>
                  <a:pt x="1193671" y="564877"/>
                </a:lnTo>
                <a:lnTo>
                  <a:pt x="1220605" y="515780"/>
                </a:lnTo>
                <a:lnTo>
                  <a:pt x="1256261" y="471673"/>
                </a:lnTo>
                <a:lnTo>
                  <a:pt x="1302746" y="433306"/>
                </a:lnTo>
                <a:lnTo>
                  <a:pt x="1362168" y="401430"/>
                </a:lnTo>
                <a:lnTo>
                  <a:pt x="1436633" y="376796"/>
                </a:lnTo>
                <a:lnTo>
                  <a:pt x="1480166" y="367429"/>
                </a:lnTo>
                <a:lnTo>
                  <a:pt x="1593922" y="350082"/>
                </a:lnTo>
                <a:lnTo>
                  <a:pt x="1654289" y="336796"/>
                </a:lnTo>
                <a:lnTo>
                  <a:pt x="1709507" y="320499"/>
                </a:lnTo>
                <a:lnTo>
                  <a:pt x="1759727" y="301392"/>
                </a:lnTo>
                <a:lnTo>
                  <a:pt x="1805104" y="279675"/>
                </a:lnTo>
                <a:lnTo>
                  <a:pt x="1845791" y="255550"/>
                </a:lnTo>
                <a:lnTo>
                  <a:pt x="1881942" y="229218"/>
                </a:lnTo>
                <a:lnTo>
                  <a:pt x="1913711" y="200880"/>
                </a:lnTo>
                <a:lnTo>
                  <a:pt x="1941250" y="170737"/>
                </a:lnTo>
                <a:lnTo>
                  <a:pt x="1964714" y="138992"/>
                </a:lnTo>
                <a:lnTo>
                  <a:pt x="1984255" y="105844"/>
                </a:lnTo>
                <a:lnTo>
                  <a:pt x="2012187" y="36146"/>
                </a:lnTo>
                <a:lnTo>
                  <a:pt x="20208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2946" y="4820"/>
            <a:ext cx="2021205" cy="1353185"/>
          </a:xfrm>
          <a:custGeom>
            <a:avLst/>
            <a:gdLst/>
            <a:ahLst/>
            <a:cxnLst/>
            <a:rect l="l" t="t" r="r" b="b"/>
            <a:pathLst>
              <a:path w="2021205" h="1353185">
                <a:moveTo>
                  <a:pt x="0" y="0"/>
                </a:moveTo>
                <a:lnTo>
                  <a:pt x="0" y="1213944"/>
                </a:lnTo>
                <a:lnTo>
                  <a:pt x="23916" y="1228614"/>
                </a:lnTo>
                <a:lnTo>
                  <a:pt x="80189" y="1259507"/>
                </a:lnTo>
                <a:lnTo>
                  <a:pt x="146834" y="1290082"/>
                </a:lnTo>
                <a:lnTo>
                  <a:pt x="183714" y="1304353"/>
                </a:lnTo>
                <a:lnTo>
                  <a:pt x="222790" y="1317469"/>
                </a:lnTo>
                <a:lnTo>
                  <a:pt x="263930" y="1329070"/>
                </a:lnTo>
                <a:lnTo>
                  <a:pt x="307000" y="1338798"/>
                </a:lnTo>
                <a:lnTo>
                  <a:pt x="351869" y="1346294"/>
                </a:lnTo>
                <a:lnTo>
                  <a:pt x="398404" y="1351200"/>
                </a:lnTo>
                <a:lnTo>
                  <a:pt x="446473" y="1353157"/>
                </a:lnTo>
                <a:lnTo>
                  <a:pt x="495943" y="1351805"/>
                </a:lnTo>
                <a:lnTo>
                  <a:pt x="546683" y="1346787"/>
                </a:lnTo>
                <a:lnTo>
                  <a:pt x="598559" y="1337744"/>
                </a:lnTo>
                <a:lnTo>
                  <a:pt x="651439" y="1324317"/>
                </a:lnTo>
                <a:lnTo>
                  <a:pt x="705192" y="1306147"/>
                </a:lnTo>
                <a:lnTo>
                  <a:pt x="759684" y="1282876"/>
                </a:lnTo>
                <a:lnTo>
                  <a:pt x="814783" y="1254145"/>
                </a:lnTo>
                <a:lnTo>
                  <a:pt x="870357" y="1219596"/>
                </a:lnTo>
                <a:lnTo>
                  <a:pt x="907334" y="1192829"/>
                </a:lnTo>
                <a:lnTo>
                  <a:pt x="940432" y="1165151"/>
                </a:lnTo>
                <a:lnTo>
                  <a:pt x="969916" y="1136657"/>
                </a:lnTo>
                <a:lnTo>
                  <a:pt x="996048" y="1107440"/>
                </a:lnTo>
                <a:lnTo>
                  <a:pt x="1039313" y="1047212"/>
                </a:lnTo>
                <a:lnTo>
                  <a:pt x="1072335" y="985219"/>
                </a:lnTo>
                <a:lnTo>
                  <a:pt x="1097220" y="922210"/>
                </a:lnTo>
                <a:lnTo>
                  <a:pt x="1116075" y="858937"/>
                </a:lnTo>
                <a:lnTo>
                  <a:pt x="1131009" y="796151"/>
                </a:lnTo>
                <a:lnTo>
                  <a:pt x="1144128" y="734601"/>
                </a:lnTo>
                <a:lnTo>
                  <a:pt x="1150666" y="704524"/>
                </a:lnTo>
                <a:lnTo>
                  <a:pt x="1165014" y="646237"/>
                </a:lnTo>
                <a:lnTo>
                  <a:pt x="1182816" y="591062"/>
                </a:lnTo>
                <a:lnTo>
                  <a:pt x="1206180" y="539752"/>
                </a:lnTo>
                <a:lnTo>
                  <a:pt x="1237211" y="493056"/>
                </a:lnTo>
                <a:lnTo>
                  <a:pt x="1278018" y="451725"/>
                </a:lnTo>
                <a:lnTo>
                  <a:pt x="1330708" y="416510"/>
                </a:lnTo>
                <a:lnTo>
                  <a:pt x="1397388" y="388161"/>
                </a:lnTo>
                <a:lnTo>
                  <a:pt x="1436633" y="376796"/>
                </a:lnTo>
                <a:lnTo>
                  <a:pt x="1480166" y="367429"/>
                </a:lnTo>
                <a:lnTo>
                  <a:pt x="1528250" y="360154"/>
                </a:lnTo>
                <a:lnTo>
                  <a:pt x="1593922" y="350082"/>
                </a:lnTo>
                <a:lnTo>
                  <a:pt x="1654289" y="336796"/>
                </a:lnTo>
                <a:lnTo>
                  <a:pt x="1709507" y="320499"/>
                </a:lnTo>
                <a:lnTo>
                  <a:pt x="1759727" y="301392"/>
                </a:lnTo>
                <a:lnTo>
                  <a:pt x="1805104" y="279675"/>
                </a:lnTo>
                <a:lnTo>
                  <a:pt x="1845791" y="255550"/>
                </a:lnTo>
                <a:lnTo>
                  <a:pt x="1881942" y="229218"/>
                </a:lnTo>
                <a:lnTo>
                  <a:pt x="1913711" y="200880"/>
                </a:lnTo>
                <a:lnTo>
                  <a:pt x="1941250" y="170737"/>
                </a:lnTo>
                <a:lnTo>
                  <a:pt x="1964714" y="138992"/>
                </a:lnTo>
                <a:lnTo>
                  <a:pt x="1984255" y="105844"/>
                </a:lnTo>
                <a:lnTo>
                  <a:pt x="2012187" y="36146"/>
                </a:lnTo>
                <a:lnTo>
                  <a:pt x="2020884" y="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09562" y="489724"/>
            <a:ext cx="268605" cy="738505"/>
          </a:xfrm>
          <a:custGeom>
            <a:avLst/>
            <a:gdLst/>
            <a:ahLst/>
            <a:cxnLst/>
            <a:rect l="l" t="t" r="r" b="b"/>
            <a:pathLst>
              <a:path w="268605" h="738505">
                <a:moveTo>
                  <a:pt x="13970" y="723049"/>
                </a:moveTo>
                <a:lnTo>
                  <a:pt x="11201" y="719569"/>
                </a:lnTo>
                <a:lnTo>
                  <a:pt x="3797" y="718959"/>
                </a:lnTo>
                <a:lnTo>
                  <a:pt x="558" y="721931"/>
                </a:lnTo>
                <a:lnTo>
                  <a:pt x="0" y="729894"/>
                </a:lnTo>
                <a:lnTo>
                  <a:pt x="2768" y="733374"/>
                </a:lnTo>
                <a:lnTo>
                  <a:pt x="6464" y="733679"/>
                </a:lnTo>
                <a:lnTo>
                  <a:pt x="10172" y="733983"/>
                </a:lnTo>
                <a:lnTo>
                  <a:pt x="13398" y="731012"/>
                </a:lnTo>
                <a:lnTo>
                  <a:pt x="13970" y="723049"/>
                </a:lnTo>
                <a:close/>
              </a:path>
              <a:path w="268605" h="738505">
                <a:moveTo>
                  <a:pt x="27533" y="533857"/>
                </a:moveTo>
                <a:lnTo>
                  <a:pt x="24765" y="530364"/>
                </a:lnTo>
                <a:lnTo>
                  <a:pt x="21069" y="530072"/>
                </a:lnTo>
                <a:lnTo>
                  <a:pt x="17360" y="529755"/>
                </a:lnTo>
                <a:lnTo>
                  <a:pt x="14135" y="532739"/>
                </a:lnTo>
                <a:lnTo>
                  <a:pt x="13563" y="540689"/>
                </a:lnTo>
                <a:lnTo>
                  <a:pt x="16332" y="544169"/>
                </a:lnTo>
                <a:lnTo>
                  <a:pt x="23736" y="544791"/>
                </a:lnTo>
                <a:lnTo>
                  <a:pt x="26974" y="541820"/>
                </a:lnTo>
                <a:lnTo>
                  <a:pt x="27533" y="533857"/>
                </a:lnTo>
                <a:close/>
              </a:path>
              <a:path w="268605" h="738505">
                <a:moveTo>
                  <a:pt x="30251" y="496011"/>
                </a:moveTo>
                <a:lnTo>
                  <a:pt x="27482" y="492531"/>
                </a:lnTo>
                <a:lnTo>
                  <a:pt x="23774" y="492226"/>
                </a:lnTo>
                <a:lnTo>
                  <a:pt x="20078" y="491921"/>
                </a:lnTo>
                <a:lnTo>
                  <a:pt x="16852" y="494893"/>
                </a:lnTo>
                <a:lnTo>
                  <a:pt x="16281" y="502856"/>
                </a:lnTo>
                <a:lnTo>
                  <a:pt x="19037" y="506336"/>
                </a:lnTo>
                <a:lnTo>
                  <a:pt x="26441" y="506945"/>
                </a:lnTo>
                <a:lnTo>
                  <a:pt x="29679" y="503974"/>
                </a:lnTo>
                <a:lnTo>
                  <a:pt x="30251" y="496011"/>
                </a:lnTo>
                <a:close/>
              </a:path>
              <a:path w="268605" h="738505">
                <a:moveTo>
                  <a:pt x="32969" y="458177"/>
                </a:moveTo>
                <a:lnTo>
                  <a:pt x="30200" y="454685"/>
                </a:lnTo>
                <a:lnTo>
                  <a:pt x="26492" y="454393"/>
                </a:lnTo>
                <a:lnTo>
                  <a:pt x="22796" y="454075"/>
                </a:lnTo>
                <a:lnTo>
                  <a:pt x="19558" y="457060"/>
                </a:lnTo>
                <a:lnTo>
                  <a:pt x="18986" y="465023"/>
                </a:lnTo>
                <a:lnTo>
                  <a:pt x="21755" y="468490"/>
                </a:lnTo>
                <a:lnTo>
                  <a:pt x="29159" y="469112"/>
                </a:lnTo>
                <a:lnTo>
                  <a:pt x="32397" y="466140"/>
                </a:lnTo>
                <a:lnTo>
                  <a:pt x="32969" y="458177"/>
                </a:lnTo>
                <a:close/>
              </a:path>
              <a:path w="268605" h="738505">
                <a:moveTo>
                  <a:pt x="35687" y="420319"/>
                </a:moveTo>
                <a:lnTo>
                  <a:pt x="32905" y="416852"/>
                </a:lnTo>
                <a:lnTo>
                  <a:pt x="29210" y="416547"/>
                </a:lnTo>
                <a:lnTo>
                  <a:pt x="25501" y="416242"/>
                </a:lnTo>
                <a:lnTo>
                  <a:pt x="22275" y="419214"/>
                </a:lnTo>
                <a:lnTo>
                  <a:pt x="21704" y="427177"/>
                </a:lnTo>
                <a:lnTo>
                  <a:pt x="24472" y="430644"/>
                </a:lnTo>
                <a:lnTo>
                  <a:pt x="31877" y="431266"/>
                </a:lnTo>
                <a:lnTo>
                  <a:pt x="35102" y="428282"/>
                </a:lnTo>
                <a:lnTo>
                  <a:pt x="35687" y="420319"/>
                </a:lnTo>
                <a:close/>
              </a:path>
              <a:path w="268605" h="738505">
                <a:moveTo>
                  <a:pt x="38392" y="382485"/>
                </a:moveTo>
                <a:lnTo>
                  <a:pt x="35623" y="379006"/>
                </a:lnTo>
                <a:lnTo>
                  <a:pt x="31927" y="378714"/>
                </a:lnTo>
                <a:lnTo>
                  <a:pt x="28219" y="378396"/>
                </a:lnTo>
                <a:lnTo>
                  <a:pt x="24993" y="381381"/>
                </a:lnTo>
                <a:lnTo>
                  <a:pt x="24422" y="389343"/>
                </a:lnTo>
                <a:lnTo>
                  <a:pt x="27190" y="392811"/>
                </a:lnTo>
                <a:lnTo>
                  <a:pt x="34594" y="393433"/>
                </a:lnTo>
                <a:lnTo>
                  <a:pt x="37820" y="390448"/>
                </a:lnTo>
                <a:lnTo>
                  <a:pt x="38392" y="382485"/>
                </a:lnTo>
                <a:close/>
              </a:path>
              <a:path w="268605" h="738505">
                <a:moveTo>
                  <a:pt x="41109" y="344652"/>
                </a:moveTo>
                <a:lnTo>
                  <a:pt x="38341" y="341172"/>
                </a:lnTo>
                <a:lnTo>
                  <a:pt x="34632" y="340868"/>
                </a:lnTo>
                <a:lnTo>
                  <a:pt x="30937" y="340563"/>
                </a:lnTo>
                <a:lnTo>
                  <a:pt x="27698" y="343535"/>
                </a:lnTo>
                <a:lnTo>
                  <a:pt x="27127" y="351497"/>
                </a:lnTo>
                <a:lnTo>
                  <a:pt x="29895" y="354965"/>
                </a:lnTo>
                <a:lnTo>
                  <a:pt x="37299" y="355587"/>
                </a:lnTo>
                <a:lnTo>
                  <a:pt x="40538" y="352615"/>
                </a:lnTo>
                <a:lnTo>
                  <a:pt x="41109" y="344652"/>
                </a:lnTo>
                <a:close/>
              </a:path>
              <a:path w="268605" h="738505">
                <a:moveTo>
                  <a:pt x="43815" y="306806"/>
                </a:moveTo>
                <a:lnTo>
                  <a:pt x="41046" y="303339"/>
                </a:lnTo>
                <a:lnTo>
                  <a:pt x="37350" y="303034"/>
                </a:lnTo>
                <a:lnTo>
                  <a:pt x="33642" y="302717"/>
                </a:lnTo>
                <a:lnTo>
                  <a:pt x="30416" y="305701"/>
                </a:lnTo>
                <a:lnTo>
                  <a:pt x="29845" y="313664"/>
                </a:lnTo>
                <a:lnTo>
                  <a:pt x="32613" y="317131"/>
                </a:lnTo>
                <a:lnTo>
                  <a:pt x="40017" y="317741"/>
                </a:lnTo>
                <a:lnTo>
                  <a:pt x="43243" y="314782"/>
                </a:lnTo>
                <a:lnTo>
                  <a:pt x="43815" y="306806"/>
                </a:lnTo>
                <a:close/>
              </a:path>
              <a:path w="268605" h="738505">
                <a:moveTo>
                  <a:pt x="46532" y="268960"/>
                </a:moveTo>
                <a:lnTo>
                  <a:pt x="43764" y="265493"/>
                </a:lnTo>
                <a:lnTo>
                  <a:pt x="40068" y="265188"/>
                </a:lnTo>
                <a:lnTo>
                  <a:pt x="36360" y="264883"/>
                </a:lnTo>
                <a:lnTo>
                  <a:pt x="33134" y="267855"/>
                </a:lnTo>
                <a:lnTo>
                  <a:pt x="32562" y="275818"/>
                </a:lnTo>
                <a:lnTo>
                  <a:pt x="35331" y="279285"/>
                </a:lnTo>
                <a:lnTo>
                  <a:pt x="42735" y="279908"/>
                </a:lnTo>
                <a:lnTo>
                  <a:pt x="45961" y="276923"/>
                </a:lnTo>
                <a:lnTo>
                  <a:pt x="46532" y="268960"/>
                </a:lnTo>
                <a:close/>
              </a:path>
              <a:path w="268605" h="738505">
                <a:moveTo>
                  <a:pt x="49149" y="725970"/>
                </a:moveTo>
                <a:lnTo>
                  <a:pt x="46393" y="722490"/>
                </a:lnTo>
                <a:lnTo>
                  <a:pt x="42684" y="722185"/>
                </a:lnTo>
                <a:lnTo>
                  <a:pt x="38976" y="721880"/>
                </a:lnTo>
                <a:lnTo>
                  <a:pt x="35750" y="724852"/>
                </a:lnTo>
                <a:lnTo>
                  <a:pt x="35179" y="732815"/>
                </a:lnTo>
                <a:lnTo>
                  <a:pt x="37947" y="736295"/>
                </a:lnTo>
                <a:lnTo>
                  <a:pt x="45351" y="736904"/>
                </a:lnTo>
                <a:lnTo>
                  <a:pt x="48577" y="733933"/>
                </a:lnTo>
                <a:lnTo>
                  <a:pt x="49149" y="725970"/>
                </a:lnTo>
                <a:close/>
              </a:path>
              <a:path w="268605" h="738505">
                <a:moveTo>
                  <a:pt x="49250" y="231127"/>
                </a:moveTo>
                <a:lnTo>
                  <a:pt x="46482" y="227647"/>
                </a:lnTo>
                <a:lnTo>
                  <a:pt x="42786" y="227342"/>
                </a:lnTo>
                <a:lnTo>
                  <a:pt x="39077" y="227037"/>
                </a:lnTo>
                <a:lnTo>
                  <a:pt x="35839" y="230022"/>
                </a:lnTo>
                <a:lnTo>
                  <a:pt x="35267" y="237972"/>
                </a:lnTo>
                <a:lnTo>
                  <a:pt x="38036" y="241452"/>
                </a:lnTo>
                <a:lnTo>
                  <a:pt x="45440" y="242062"/>
                </a:lnTo>
                <a:lnTo>
                  <a:pt x="48679" y="239090"/>
                </a:lnTo>
                <a:lnTo>
                  <a:pt x="49250" y="231127"/>
                </a:lnTo>
                <a:close/>
              </a:path>
              <a:path w="268605" h="738505">
                <a:moveTo>
                  <a:pt x="51866" y="688124"/>
                </a:moveTo>
                <a:lnTo>
                  <a:pt x="49098" y="684644"/>
                </a:lnTo>
                <a:lnTo>
                  <a:pt x="45402" y="684339"/>
                </a:lnTo>
                <a:lnTo>
                  <a:pt x="41694" y="684034"/>
                </a:lnTo>
                <a:lnTo>
                  <a:pt x="38468" y="687019"/>
                </a:lnTo>
                <a:lnTo>
                  <a:pt x="37896" y="694982"/>
                </a:lnTo>
                <a:lnTo>
                  <a:pt x="40665" y="698449"/>
                </a:lnTo>
                <a:lnTo>
                  <a:pt x="48069" y="699071"/>
                </a:lnTo>
                <a:lnTo>
                  <a:pt x="51295" y="696087"/>
                </a:lnTo>
                <a:lnTo>
                  <a:pt x="51866" y="688124"/>
                </a:lnTo>
                <a:close/>
              </a:path>
              <a:path w="268605" h="738505">
                <a:moveTo>
                  <a:pt x="51968" y="193294"/>
                </a:moveTo>
                <a:lnTo>
                  <a:pt x="49199" y="189814"/>
                </a:lnTo>
                <a:lnTo>
                  <a:pt x="45491" y="189509"/>
                </a:lnTo>
                <a:lnTo>
                  <a:pt x="41783" y="189191"/>
                </a:lnTo>
                <a:lnTo>
                  <a:pt x="38557" y="192176"/>
                </a:lnTo>
                <a:lnTo>
                  <a:pt x="37985" y="200139"/>
                </a:lnTo>
                <a:lnTo>
                  <a:pt x="40754" y="203619"/>
                </a:lnTo>
                <a:lnTo>
                  <a:pt x="48158" y="204228"/>
                </a:lnTo>
                <a:lnTo>
                  <a:pt x="51396" y="201256"/>
                </a:lnTo>
                <a:lnTo>
                  <a:pt x="51968" y="193294"/>
                </a:lnTo>
                <a:close/>
              </a:path>
              <a:path w="268605" h="738505">
                <a:moveTo>
                  <a:pt x="54584" y="650290"/>
                </a:moveTo>
                <a:lnTo>
                  <a:pt x="51816" y="646811"/>
                </a:lnTo>
                <a:lnTo>
                  <a:pt x="48107" y="646506"/>
                </a:lnTo>
                <a:lnTo>
                  <a:pt x="44411" y="646201"/>
                </a:lnTo>
                <a:lnTo>
                  <a:pt x="41186" y="649185"/>
                </a:lnTo>
                <a:lnTo>
                  <a:pt x="40614" y="657136"/>
                </a:lnTo>
                <a:lnTo>
                  <a:pt x="43370" y="660615"/>
                </a:lnTo>
                <a:lnTo>
                  <a:pt x="50774" y="661225"/>
                </a:lnTo>
                <a:lnTo>
                  <a:pt x="54013" y="658241"/>
                </a:lnTo>
                <a:lnTo>
                  <a:pt x="54584" y="650290"/>
                </a:lnTo>
                <a:close/>
              </a:path>
              <a:path w="268605" h="738505">
                <a:moveTo>
                  <a:pt x="54673" y="155448"/>
                </a:moveTo>
                <a:lnTo>
                  <a:pt x="51904" y="151968"/>
                </a:lnTo>
                <a:lnTo>
                  <a:pt x="48196" y="151663"/>
                </a:lnTo>
                <a:lnTo>
                  <a:pt x="44500" y="151358"/>
                </a:lnTo>
                <a:lnTo>
                  <a:pt x="41275" y="154343"/>
                </a:lnTo>
                <a:lnTo>
                  <a:pt x="40703" y="162306"/>
                </a:lnTo>
                <a:lnTo>
                  <a:pt x="43472" y="165773"/>
                </a:lnTo>
                <a:lnTo>
                  <a:pt x="50876" y="166382"/>
                </a:lnTo>
                <a:lnTo>
                  <a:pt x="54102" y="163410"/>
                </a:lnTo>
                <a:lnTo>
                  <a:pt x="54673" y="155448"/>
                </a:lnTo>
                <a:close/>
              </a:path>
              <a:path w="268605" h="738505">
                <a:moveTo>
                  <a:pt x="57289" y="612444"/>
                </a:moveTo>
                <a:lnTo>
                  <a:pt x="54521" y="608965"/>
                </a:lnTo>
                <a:lnTo>
                  <a:pt x="50825" y="608660"/>
                </a:lnTo>
                <a:lnTo>
                  <a:pt x="47129" y="608355"/>
                </a:lnTo>
                <a:lnTo>
                  <a:pt x="43891" y="611339"/>
                </a:lnTo>
                <a:lnTo>
                  <a:pt x="43319" y="619302"/>
                </a:lnTo>
                <a:lnTo>
                  <a:pt x="46088" y="622769"/>
                </a:lnTo>
                <a:lnTo>
                  <a:pt x="53492" y="623392"/>
                </a:lnTo>
                <a:lnTo>
                  <a:pt x="56730" y="620407"/>
                </a:lnTo>
                <a:lnTo>
                  <a:pt x="57289" y="612444"/>
                </a:lnTo>
                <a:close/>
              </a:path>
              <a:path w="268605" h="738505">
                <a:moveTo>
                  <a:pt x="57391" y="117602"/>
                </a:moveTo>
                <a:lnTo>
                  <a:pt x="54622" y="114122"/>
                </a:lnTo>
                <a:lnTo>
                  <a:pt x="50914" y="113830"/>
                </a:lnTo>
                <a:lnTo>
                  <a:pt x="47218" y="113525"/>
                </a:lnTo>
                <a:lnTo>
                  <a:pt x="43980" y="116497"/>
                </a:lnTo>
                <a:lnTo>
                  <a:pt x="43408" y="124460"/>
                </a:lnTo>
                <a:lnTo>
                  <a:pt x="46177" y="127927"/>
                </a:lnTo>
                <a:lnTo>
                  <a:pt x="53581" y="128549"/>
                </a:lnTo>
                <a:lnTo>
                  <a:pt x="56819" y="125577"/>
                </a:lnTo>
                <a:lnTo>
                  <a:pt x="57391" y="117602"/>
                </a:lnTo>
                <a:close/>
              </a:path>
              <a:path w="268605" h="738505">
                <a:moveTo>
                  <a:pt x="60007" y="574611"/>
                </a:moveTo>
                <a:lnTo>
                  <a:pt x="57238" y="571131"/>
                </a:lnTo>
                <a:lnTo>
                  <a:pt x="53543" y="570826"/>
                </a:lnTo>
                <a:lnTo>
                  <a:pt x="49834" y="570522"/>
                </a:lnTo>
                <a:lnTo>
                  <a:pt x="46609" y="573493"/>
                </a:lnTo>
                <a:lnTo>
                  <a:pt x="46037" y="581456"/>
                </a:lnTo>
                <a:lnTo>
                  <a:pt x="48806" y="584936"/>
                </a:lnTo>
                <a:lnTo>
                  <a:pt x="56210" y="585546"/>
                </a:lnTo>
                <a:lnTo>
                  <a:pt x="59436" y="582561"/>
                </a:lnTo>
                <a:lnTo>
                  <a:pt x="60007" y="574611"/>
                </a:lnTo>
                <a:close/>
              </a:path>
              <a:path w="268605" h="738505">
                <a:moveTo>
                  <a:pt x="60109" y="79768"/>
                </a:moveTo>
                <a:lnTo>
                  <a:pt x="57340" y="76288"/>
                </a:lnTo>
                <a:lnTo>
                  <a:pt x="53632" y="75984"/>
                </a:lnTo>
                <a:lnTo>
                  <a:pt x="49923" y="75692"/>
                </a:lnTo>
                <a:lnTo>
                  <a:pt x="46697" y="78663"/>
                </a:lnTo>
                <a:lnTo>
                  <a:pt x="46126" y="86614"/>
                </a:lnTo>
                <a:lnTo>
                  <a:pt x="48895" y="90093"/>
                </a:lnTo>
                <a:lnTo>
                  <a:pt x="56299" y="90703"/>
                </a:lnTo>
                <a:lnTo>
                  <a:pt x="59524" y="87731"/>
                </a:lnTo>
                <a:lnTo>
                  <a:pt x="60109" y="79768"/>
                </a:lnTo>
                <a:close/>
              </a:path>
              <a:path w="268605" h="738505">
                <a:moveTo>
                  <a:pt x="62725" y="536765"/>
                </a:moveTo>
                <a:lnTo>
                  <a:pt x="59956" y="533298"/>
                </a:lnTo>
                <a:lnTo>
                  <a:pt x="56261" y="532980"/>
                </a:lnTo>
                <a:lnTo>
                  <a:pt x="52552" y="532676"/>
                </a:lnTo>
                <a:lnTo>
                  <a:pt x="49326" y="535660"/>
                </a:lnTo>
                <a:lnTo>
                  <a:pt x="48755" y="543623"/>
                </a:lnTo>
                <a:lnTo>
                  <a:pt x="51511" y="547090"/>
                </a:lnTo>
                <a:lnTo>
                  <a:pt x="58928" y="547700"/>
                </a:lnTo>
                <a:lnTo>
                  <a:pt x="62153" y="544728"/>
                </a:lnTo>
                <a:lnTo>
                  <a:pt x="62725" y="536765"/>
                </a:lnTo>
                <a:close/>
              </a:path>
              <a:path w="268605" h="738505">
                <a:moveTo>
                  <a:pt x="62814" y="41922"/>
                </a:moveTo>
                <a:lnTo>
                  <a:pt x="60045" y="38442"/>
                </a:lnTo>
                <a:lnTo>
                  <a:pt x="56349" y="38150"/>
                </a:lnTo>
                <a:lnTo>
                  <a:pt x="52641" y="37846"/>
                </a:lnTo>
                <a:lnTo>
                  <a:pt x="49415" y="40817"/>
                </a:lnTo>
                <a:lnTo>
                  <a:pt x="48844" y="48780"/>
                </a:lnTo>
                <a:lnTo>
                  <a:pt x="51612" y="52247"/>
                </a:lnTo>
                <a:lnTo>
                  <a:pt x="59016" y="52870"/>
                </a:lnTo>
                <a:lnTo>
                  <a:pt x="62242" y="49898"/>
                </a:lnTo>
                <a:lnTo>
                  <a:pt x="62814" y="41922"/>
                </a:lnTo>
                <a:close/>
              </a:path>
              <a:path w="268605" h="738505">
                <a:moveTo>
                  <a:pt x="65443" y="498919"/>
                </a:moveTo>
                <a:lnTo>
                  <a:pt x="62674" y="495452"/>
                </a:lnTo>
                <a:lnTo>
                  <a:pt x="58966" y="495134"/>
                </a:lnTo>
                <a:lnTo>
                  <a:pt x="55270" y="494842"/>
                </a:lnTo>
                <a:lnTo>
                  <a:pt x="52031" y="497814"/>
                </a:lnTo>
                <a:lnTo>
                  <a:pt x="51460" y="505777"/>
                </a:lnTo>
                <a:lnTo>
                  <a:pt x="54229" y="509257"/>
                </a:lnTo>
                <a:lnTo>
                  <a:pt x="61633" y="509866"/>
                </a:lnTo>
                <a:lnTo>
                  <a:pt x="64858" y="506882"/>
                </a:lnTo>
                <a:lnTo>
                  <a:pt x="65443" y="498919"/>
                </a:lnTo>
                <a:close/>
              </a:path>
              <a:path w="268605" h="738505">
                <a:moveTo>
                  <a:pt x="65532" y="4089"/>
                </a:moveTo>
                <a:lnTo>
                  <a:pt x="62763" y="609"/>
                </a:lnTo>
                <a:lnTo>
                  <a:pt x="59055" y="304"/>
                </a:lnTo>
                <a:lnTo>
                  <a:pt x="55359" y="0"/>
                </a:lnTo>
                <a:lnTo>
                  <a:pt x="52133" y="2971"/>
                </a:lnTo>
                <a:lnTo>
                  <a:pt x="51549" y="10947"/>
                </a:lnTo>
                <a:lnTo>
                  <a:pt x="54317" y="14414"/>
                </a:lnTo>
                <a:lnTo>
                  <a:pt x="61722" y="15024"/>
                </a:lnTo>
                <a:lnTo>
                  <a:pt x="64960" y="12039"/>
                </a:lnTo>
                <a:lnTo>
                  <a:pt x="65532" y="4089"/>
                </a:lnTo>
                <a:close/>
              </a:path>
              <a:path w="268605" h="738505">
                <a:moveTo>
                  <a:pt x="68148" y="461086"/>
                </a:moveTo>
                <a:lnTo>
                  <a:pt x="65379" y="457619"/>
                </a:lnTo>
                <a:lnTo>
                  <a:pt x="61683" y="457301"/>
                </a:lnTo>
                <a:lnTo>
                  <a:pt x="57975" y="456996"/>
                </a:lnTo>
                <a:lnTo>
                  <a:pt x="54749" y="459981"/>
                </a:lnTo>
                <a:lnTo>
                  <a:pt x="54178" y="467944"/>
                </a:lnTo>
                <a:lnTo>
                  <a:pt x="56946" y="471411"/>
                </a:lnTo>
                <a:lnTo>
                  <a:pt x="64350" y="472020"/>
                </a:lnTo>
                <a:lnTo>
                  <a:pt x="67576" y="469049"/>
                </a:lnTo>
                <a:lnTo>
                  <a:pt x="68148" y="461086"/>
                </a:lnTo>
                <a:close/>
              </a:path>
              <a:path w="268605" h="738505">
                <a:moveTo>
                  <a:pt x="70866" y="423240"/>
                </a:moveTo>
                <a:lnTo>
                  <a:pt x="68097" y="419773"/>
                </a:lnTo>
                <a:lnTo>
                  <a:pt x="64389" y="419455"/>
                </a:lnTo>
                <a:lnTo>
                  <a:pt x="60693" y="419163"/>
                </a:lnTo>
                <a:lnTo>
                  <a:pt x="57454" y="422135"/>
                </a:lnTo>
                <a:lnTo>
                  <a:pt x="56883" y="430098"/>
                </a:lnTo>
                <a:lnTo>
                  <a:pt x="59664" y="433578"/>
                </a:lnTo>
                <a:lnTo>
                  <a:pt x="67056" y="434187"/>
                </a:lnTo>
                <a:lnTo>
                  <a:pt x="70294" y="431203"/>
                </a:lnTo>
                <a:lnTo>
                  <a:pt x="70866" y="423240"/>
                </a:lnTo>
                <a:close/>
              </a:path>
              <a:path w="268605" h="738505">
                <a:moveTo>
                  <a:pt x="73583" y="385406"/>
                </a:moveTo>
                <a:lnTo>
                  <a:pt x="70815" y="381939"/>
                </a:lnTo>
                <a:lnTo>
                  <a:pt x="67106" y="381622"/>
                </a:lnTo>
                <a:lnTo>
                  <a:pt x="63398" y="381317"/>
                </a:lnTo>
                <a:lnTo>
                  <a:pt x="60172" y="384302"/>
                </a:lnTo>
                <a:lnTo>
                  <a:pt x="59601" y="392264"/>
                </a:lnTo>
                <a:lnTo>
                  <a:pt x="62369" y="395732"/>
                </a:lnTo>
                <a:lnTo>
                  <a:pt x="69773" y="396341"/>
                </a:lnTo>
                <a:lnTo>
                  <a:pt x="72999" y="393369"/>
                </a:lnTo>
                <a:lnTo>
                  <a:pt x="73583" y="385406"/>
                </a:lnTo>
                <a:close/>
              </a:path>
              <a:path w="268605" h="738505">
                <a:moveTo>
                  <a:pt x="76288" y="347560"/>
                </a:moveTo>
                <a:lnTo>
                  <a:pt x="73520" y="344093"/>
                </a:lnTo>
                <a:lnTo>
                  <a:pt x="69824" y="343789"/>
                </a:lnTo>
                <a:lnTo>
                  <a:pt x="66116" y="343484"/>
                </a:lnTo>
                <a:lnTo>
                  <a:pt x="62890" y="346456"/>
                </a:lnTo>
                <a:lnTo>
                  <a:pt x="62318" y="354418"/>
                </a:lnTo>
                <a:lnTo>
                  <a:pt x="65087" y="357898"/>
                </a:lnTo>
                <a:lnTo>
                  <a:pt x="72491" y="358508"/>
                </a:lnTo>
                <a:lnTo>
                  <a:pt x="75717" y="355536"/>
                </a:lnTo>
                <a:lnTo>
                  <a:pt x="76288" y="347560"/>
                </a:lnTo>
                <a:close/>
              </a:path>
              <a:path w="268605" h="738505">
                <a:moveTo>
                  <a:pt x="79006" y="309727"/>
                </a:moveTo>
                <a:lnTo>
                  <a:pt x="76238" y="306260"/>
                </a:lnTo>
                <a:lnTo>
                  <a:pt x="72529" y="305943"/>
                </a:lnTo>
                <a:lnTo>
                  <a:pt x="68834" y="305638"/>
                </a:lnTo>
                <a:lnTo>
                  <a:pt x="65595" y="308610"/>
                </a:lnTo>
                <a:lnTo>
                  <a:pt x="65036" y="316585"/>
                </a:lnTo>
                <a:lnTo>
                  <a:pt x="67805" y="320052"/>
                </a:lnTo>
                <a:lnTo>
                  <a:pt x="75209" y="320662"/>
                </a:lnTo>
                <a:lnTo>
                  <a:pt x="78435" y="317690"/>
                </a:lnTo>
                <a:lnTo>
                  <a:pt x="79006" y="309727"/>
                </a:lnTo>
                <a:close/>
              </a:path>
              <a:path w="268605" h="738505">
                <a:moveTo>
                  <a:pt x="81724" y="271894"/>
                </a:moveTo>
                <a:lnTo>
                  <a:pt x="78943" y="268414"/>
                </a:lnTo>
                <a:lnTo>
                  <a:pt x="75247" y="268109"/>
                </a:lnTo>
                <a:lnTo>
                  <a:pt x="71551" y="267792"/>
                </a:lnTo>
                <a:lnTo>
                  <a:pt x="68313" y="270776"/>
                </a:lnTo>
                <a:lnTo>
                  <a:pt x="67741" y="278739"/>
                </a:lnTo>
                <a:lnTo>
                  <a:pt x="70510" y="282219"/>
                </a:lnTo>
                <a:lnTo>
                  <a:pt x="77914" y="282829"/>
                </a:lnTo>
                <a:lnTo>
                  <a:pt x="81153" y="279844"/>
                </a:lnTo>
                <a:lnTo>
                  <a:pt x="81724" y="271894"/>
                </a:lnTo>
                <a:close/>
              </a:path>
              <a:path w="268605" h="738505">
                <a:moveTo>
                  <a:pt x="84340" y="728891"/>
                </a:moveTo>
                <a:lnTo>
                  <a:pt x="81572" y="725411"/>
                </a:lnTo>
                <a:lnTo>
                  <a:pt x="77863" y="725106"/>
                </a:lnTo>
                <a:lnTo>
                  <a:pt x="74168" y="724789"/>
                </a:lnTo>
                <a:lnTo>
                  <a:pt x="70942" y="727773"/>
                </a:lnTo>
                <a:lnTo>
                  <a:pt x="70472" y="734199"/>
                </a:lnTo>
                <a:lnTo>
                  <a:pt x="71462" y="736447"/>
                </a:lnTo>
                <a:lnTo>
                  <a:pt x="73101" y="737895"/>
                </a:lnTo>
                <a:lnTo>
                  <a:pt x="76454" y="737285"/>
                </a:lnTo>
                <a:lnTo>
                  <a:pt x="79806" y="736650"/>
                </a:lnTo>
                <a:lnTo>
                  <a:pt x="83134" y="735939"/>
                </a:lnTo>
                <a:lnTo>
                  <a:pt x="83642" y="735025"/>
                </a:lnTo>
                <a:lnTo>
                  <a:pt x="83972" y="733983"/>
                </a:lnTo>
                <a:lnTo>
                  <a:pt x="84340" y="728891"/>
                </a:lnTo>
                <a:close/>
              </a:path>
              <a:path w="268605" h="738505">
                <a:moveTo>
                  <a:pt x="84429" y="234048"/>
                </a:moveTo>
                <a:lnTo>
                  <a:pt x="81661" y="230568"/>
                </a:lnTo>
                <a:lnTo>
                  <a:pt x="77965" y="230263"/>
                </a:lnTo>
                <a:lnTo>
                  <a:pt x="74256" y="229958"/>
                </a:lnTo>
                <a:lnTo>
                  <a:pt x="71031" y="232943"/>
                </a:lnTo>
                <a:lnTo>
                  <a:pt x="70459" y="240906"/>
                </a:lnTo>
                <a:lnTo>
                  <a:pt x="73228" y="244373"/>
                </a:lnTo>
                <a:lnTo>
                  <a:pt x="80632" y="244995"/>
                </a:lnTo>
                <a:lnTo>
                  <a:pt x="83858" y="242011"/>
                </a:lnTo>
                <a:lnTo>
                  <a:pt x="84429" y="234048"/>
                </a:lnTo>
                <a:close/>
              </a:path>
              <a:path w="268605" h="738505">
                <a:moveTo>
                  <a:pt x="87058" y="691057"/>
                </a:moveTo>
                <a:lnTo>
                  <a:pt x="84289" y="687578"/>
                </a:lnTo>
                <a:lnTo>
                  <a:pt x="80581" y="687260"/>
                </a:lnTo>
                <a:lnTo>
                  <a:pt x="76885" y="686955"/>
                </a:lnTo>
                <a:lnTo>
                  <a:pt x="73647" y="689927"/>
                </a:lnTo>
                <a:lnTo>
                  <a:pt x="73075" y="697890"/>
                </a:lnTo>
                <a:lnTo>
                  <a:pt x="75844" y="701370"/>
                </a:lnTo>
                <a:lnTo>
                  <a:pt x="83261" y="701992"/>
                </a:lnTo>
                <a:lnTo>
                  <a:pt x="86487" y="699008"/>
                </a:lnTo>
                <a:lnTo>
                  <a:pt x="87058" y="691057"/>
                </a:lnTo>
                <a:close/>
              </a:path>
              <a:path w="268605" h="738505">
                <a:moveTo>
                  <a:pt x="87147" y="196202"/>
                </a:moveTo>
                <a:lnTo>
                  <a:pt x="84378" y="192735"/>
                </a:lnTo>
                <a:lnTo>
                  <a:pt x="80683" y="192417"/>
                </a:lnTo>
                <a:lnTo>
                  <a:pt x="76974" y="192112"/>
                </a:lnTo>
                <a:lnTo>
                  <a:pt x="73748" y="195097"/>
                </a:lnTo>
                <a:lnTo>
                  <a:pt x="73177" y="203060"/>
                </a:lnTo>
                <a:lnTo>
                  <a:pt x="75946" y="206540"/>
                </a:lnTo>
                <a:lnTo>
                  <a:pt x="83350" y="207149"/>
                </a:lnTo>
                <a:lnTo>
                  <a:pt x="86575" y="204165"/>
                </a:lnTo>
                <a:lnTo>
                  <a:pt x="87147" y="196202"/>
                </a:lnTo>
                <a:close/>
              </a:path>
              <a:path w="268605" h="738505">
                <a:moveTo>
                  <a:pt x="89776" y="653199"/>
                </a:moveTo>
                <a:lnTo>
                  <a:pt x="86995" y="649732"/>
                </a:lnTo>
                <a:lnTo>
                  <a:pt x="83299" y="649427"/>
                </a:lnTo>
                <a:lnTo>
                  <a:pt x="79603" y="649122"/>
                </a:lnTo>
                <a:lnTo>
                  <a:pt x="76365" y="652094"/>
                </a:lnTo>
                <a:lnTo>
                  <a:pt x="75793" y="660057"/>
                </a:lnTo>
                <a:lnTo>
                  <a:pt x="78562" y="663524"/>
                </a:lnTo>
                <a:lnTo>
                  <a:pt x="85966" y="664146"/>
                </a:lnTo>
                <a:lnTo>
                  <a:pt x="89192" y="661174"/>
                </a:lnTo>
                <a:lnTo>
                  <a:pt x="89776" y="653199"/>
                </a:lnTo>
                <a:close/>
              </a:path>
              <a:path w="268605" h="738505">
                <a:moveTo>
                  <a:pt x="92481" y="615365"/>
                </a:moveTo>
                <a:lnTo>
                  <a:pt x="89712" y="611886"/>
                </a:lnTo>
                <a:lnTo>
                  <a:pt x="86017" y="611581"/>
                </a:lnTo>
                <a:lnTo>
                  <a:pt x="82308" y="611276"/>
                </a:lnTo>
                <a:lnTo>
                  <a:pt x="79070" y="614248"/>
                </a:lnTo>
                <a:lnTo>
                  <a:pt x="78511" y="622211"/>
                </a:lnTo>
                <a:lnTo>
                  <a:pt x="81280" y="625690"/>
                </a:lnTo>
                <a:lnTo>
                  <a:pt x="88684" y="626313"/>
                </a:lnTo>
                <a:lnTo>
                  <a:pt x="91909" y="623328"/>
                </a:lnTo>
                <a:lnTo>
                  <a:pt x="92481" y="615365"/>
                </a:lnTo>
                <a:close/>
              </a:path>
              <a:path w="268605" h="738505">
                <a:moveTo>
                  <a:pt x="95199" y="577532"/>
                </a:moveTo>
                <a:lnTo>
                  <a:pt x="92430" y="574052"/>
                </a:lnTo>
                <a:lnTo>
                  <a:pt x="88722" y="573747"/>
                </a:lnTo>
                <a:lnTo>
                  <a:pt x="85026" y="573430"/>
                </a:lnTo>
                <a:lnTo>
                  <a:pt x="81788" y="576414"/>
                </a:lnTo>
                <a:lnTo>
                  <a:pt x="81216" y="584377"/>
                </a:lnTo>
                <a:lnTo>
                  <a:pt x="83997" y="587844"/>
                </a:lnTo>
                <a:lnTo>
                  <a:pt x="91389" y="588467"/>
                </a:lnTo>
                <a:lnTo>
                  <a:pt x="94627" y="585495"/>
                </a:lnTo>
                <a:lnTo>
                  <a:pt x="95199" y="577532"/>
                </a:lnTo>
                <a:close/>
              </a:path>
              <a:path w="268605" h="738505">
                <a:moveTo>
                  <a:pt x="97917" y="539686"/>
                </a:moveTo>
                <a:lnTo>
                  <a:pt x="95148" y="536206"/>
                </a:lnTo>
                <a:lnTo>
                  <a:pt x="91440" y="535901"/>
                </a:lnTo>
                <a:lnTo>
                  <a:pt x="87731" y="535597"/>
                </a:lnTo>
                <a:lnTo>
                  <a:pt x="84505" y="538581"/>
                </a:lnTo>
                <a:lnTo>
                  <a:pt x="83934" y="546531"/>
                </a:lnTo>
                <a:lnTo>
                  <a:pt x="86702" y="550011"/>
                </a:lnTo>
                <a:lnTo>
                  <a:pt x="94107" y="550621"/>
                </a:lnTo>
                <a:lnTo>
                  <a:pt x="97332" y="547649"/>
                </a:lnTo>
                <a:lnTo>
                  <a:pt x="97917" y="539686"/>
                </a:lnTo>
                <a:close/>
              </a:path>
              <a:path w="268605" h="738505">
                <a:moveTo>
                  <a:pt x="100622" y="501853"/>
                </a:moveTo>
                <a:lnTo>
                  <a:pt x="97853" y="498360"/>
                </a:lnTo>
                <a:lnTo>
                  <a:pt x="94157" y="498068"/>
                </a:lnTo>
                <a:lnTo>
                  <a:pt x="90449" y="497751"/>
                </a:lnTo>
                <a:lnTo>
                  <a:pt x="87223" y="500735"/>
                </a:lnTo>
                <a:lnTo>
                  <a:pt x="86652" y="508685"/>
                </a:lnTo>
                <a:lnTo>
                  <a:pt x="89420" y="512165"/>
                </a:lnTo>
                <a:lnTo>
                  <a:pt x="96824" y="512787"/>
                </a:lnTo>
                <a:lnTo>
                  <a:pt x="100050" y="509816"/>
                </a:lnTo>
                <a:lnTo>
                  <a:pt x="100622" y="501853"/>
                </a:lnTo>
                <a:close/>
              </a:path>
              <a:path w="268605" h="738505">
                <a:moveTo>
                  <a:pt x="103339" y="464007"/>
                </a:moveTo>
                <a:lnTo>
                  <a:pt x="100571" y="460527"/>
                </a:lnTo>
                <a:lnTo>
                  <a:pt x="96862" y="460222"/>
                </a:lnTo>
                <a:lnTo>
                  <a:pt x="93167" y="459917"/>
                </a:lnTo>
                <a:lnTo>
                  <a:pt x="89928" y="462889"/>
                </a:lnTo>
                <a:lnTo>
                  <a:pt x="89369" y="470852"/>
                </a:lnTo>
                <a:lnTo>
                  <a:pt x="92138" y="474332"/>
                </a:lnTo>
                <a:lnTo>
                  <a:pt x="99529" y="474941"/>
                </a:lnTo>
                <a:lnTo>
                  <a:pt x="102768" y="471970"/>
                </a:lnTo>
                <a:lnTo>
                  <a:pt x="103339" y="464007"/>
                </a:lnTo>
                <a:close/>
              </a:path>
              <a:path w="268605" h="738505">
                <a:moveTo>
                  <a:pt x="106045" y="426173"/>
                </a:moveTo>
                <a:lnTo>
                  <a:pt x="103276" y="422681"/>
                </a:lnTo>
                <a:lnTo>
                  <a:pt x="99580" y="422389"/>
                </a:lnTo>
                <a:lnTo>
                  <a:pt x="95885" y="422071"/>
                </a:lnTo>
                <a:lnTo>
                  <a:pt x="92646" y="425056"/>
                </a:lnTo>
                <a:lnTo>
                  <a:pt x="92075" y="433006"/>
                </a:lnTo>
                <a:lnTo>
                  <a:pt x="94843" y="436486"/>
                </a:lnTo>
                <a:lnTo>
                  <a:pt x="102247" y="437108"/>
                </a:lnTo>
                <a:lnTo>
                  <a:pt x="105473" y="434136"/>
                </a:lnTo>
                <a:lnTo>
                  <a:pt x="106045" y="426173"/>
                </a:lnTo>
                <a:close/>
              </a:path>
              <a:path w="268605" h="738505">
                <a:moveTo>
                  <a:pt x="108762" y="388327"/>
                </a:moveTo>
                <a:lnTo>
                  <a:pt x="105994" y="384848"/>
                </a:lnTo>
                <a:lnTo>
                  <a:pt x="102285" y="384543"/>
                </a:lnTo>
                <a:lnTo>
                  <a:pt x="98590" y="384238"/>
                </a:lnTo>
                <a:lnTo>
                  <a:pt x="95364" y="387210"/>
                </a:lnTo>
                <a:lnTo>
                  <a:pt x="94792" y="395173"/>
                </a:lnTo>
                <a:lnTo>
                  <a:pt x="97561" y="398653"/>
                </a:lnTo>
                <a:lnTo>
                  <a:pt x="104965" y="399262"/>
                </a:lnTo>
                <a:lnTo>
                  <a:pt x="108191" y="396290"/>
                </a:lnTo>
                <a:lnTo>
                  <a:pt x="108762" y="388327"/>
                </a:lnTo>
                <a:close/>
              </a:path>
              <a:path w="268605" h="738505">
                <a:moveTo>
                  <a:pt x="111480" y="350494"/>
                </a:moveTo>
                <a:lnTo>
                  <a:pt x="108712" y="347002"/>
                </a:lnTo>
                <a:lnTo>
                  <a:pt x="105003" y="346710"/>
                </a:lnTo>
                <a:lnTo>
                  <a:pt x="101307" y="346392"/>
                </a:lnTo>
                <a:lnTo>
                  <a:pt x="98082" y="349377"/>
                </a:lnTo>
                <a:lnTo>
                  <a:pt x="97510" y="357339"/>
                </a:lnTo>
                <a:lnTo>
                  <a:pt x="100266" y="360807"/>
                </a:lnTo>
                <a:lnTo>
                  <a:pt x="107670" y="361429"/>
                </a:lnTo>
                <a:lnTo>
                  <a:pt x="110909" y="358444"/>
                </a:lnTo>
                <a:lnTo>
                  <a:pt x="111480" y="350494"/>
                </a:lnTo>
                <a:close/>
              </a:path>
              <a:path w="268605" h="738505">
                <a:moveTo>
                  <a:pt x="114185" y="312648"/>
                </a:moveTo>
                <a:lnTo>
                  <a:pt x="111417" y="309168"/>
                </a:lnTo>
                <a:lnTo>
                  <a:pt x="107721" y="308864"/>
                </a:lnTo>
                <a:lnTo>
                  <a:pt x="104025" y="308559"/>
                </a:lnTo>
                <a:lnTo>
                  <a:pt x="100787" y="311531"/>
                </a:lnTo>
                <a:lnTo>
                  <a:pt x="100215" y="319493"/>
                </a:lnTo>
                <a:lnTo>
                  <a:pt x="102984" y="322973"/>
                </a:lnTo>
                <a:lnTo>
                  <a:pt x="110388" y="323583"/>
                </a:lnTo>
                <a:lnTo>
                  <a:pt x="113626" y="320611"/>
                </a:lnTo>
                <a:lnTo>
                  <a:pt x="114185" y="312648"/>
                </a:lnTo>
                <a:close/>
              </a:path>
              <a:path w="268605" h="738505">
                <a:moveTo>
                  <a:pt x="116903" y="274815"/>
                </a:moveTo>
                <a:lnTo>
                  <a:pt x="114134" y="271322"/>
                </a:lnTo>
                <a:lnTo>
                  <a:pt x="110439" y="271018"/>
                </a:lnTo>
                <a:lnTo>
                  <a:pt x="106730" y="270713"/>
                </a:lnTo>
                <a:lnTo>
                  <a:pt x="103505" y="273697"/>
                </a:lnTo>
                <a:lnTo>
                  <a:pt x="102933" y="281660"/>
                </a:lnTo>
                <a:lnTo>
                  <a:pt x="105702" y="285140"/>
                </a:lnTo>
                <a:lnTo>
                  <a:pt x="113106" y="285750"/>
                </a:lnTo>
                <a:lnTo>
                  <a:pt x="116332" y="282765"/>
                </a:lnTo>
                <a:lnTo>
                  <a:pt x="116903" y="274815"/>
                </a:lnTo>
                <a:close/>
              </a:path>
              <a:path w="268605" h="738505">
                <a:moveTo>
                  <a:pt x="119621" y="236956"/>
                </a:moveTo>
                <a:lnTo>
                  <a:pt x="116852" y="233489"/>
                </a:lnTo>
                <a:lnTo>
                  <a:pt x="113144" y="233184"/>
                </a:lnTo>
                <a:lnTo>
                  <a:pt x="109448" y="232879"/>
                </a:lnTo>
                <a:lnTo>
                  <a:pt x="106210" y="235851"/>
                </a:lnTo>
                <a:lnTo>
                  <a:pt x="105638" y="243814"/>
                </a:lnTo>
                <a:lnTo>
                  <a:pt x="108407" y="247281"/>
                </a:lnTo>
                <a:lnTo>
                  <a:pt x="115811" y="247904"/>
                </a:lnTo>
                <a:lnTo>
                  <a:pt x="119049" y="244919"/>
                </a:lnTo>
                <a:lnTo>
                  <a:pt x="119621" y="236956"/>
                </a:lnTo>
                <a:close/>
              </a:path>
              <a:path w="268605" h="738505">
                <a:moveTo>
                  <a:pt x="122237" y="693966"/>
                </a:moveTo>
                <a:lnTo>
                  <a:pt x="119468" y="690486"/>
                </a:lnTo>
                <a:lnTo>
                  <a:pt x="115773" y="690181"/>
                </a:lnTo>
                <a:lnTo>
                  <a:pt x="112064" y="689876"/>
                </a:lnTo>
                <a:lnTo>
                  <a:pt x="108839" y="692861"/>
                </a:lnTo>
                <a:lnTo>
                  <a:pt x="108267" y="700824"/>
                </a:lnTo>
                <a:lnTo>
                  <a:pt x="111036" y="704291"/>
                </a:lnTo>
                <a:lnTo>
                  <a:pt x="118440" y="704900"/>
                </a:lnTo>
                <a:lnTo>
                  <a:pt x="121666" y="701929"/>
                </a:lnTo>
                <a:lnTo>
                  <a:pt x="122237" y="693966"/>
                </a:lnTo>
                <a:close/>
              </a:path>
              <a:path w="268605" h="738505">
                <a:moveTo>
                  <a:pt x="122339" y="199123"/>
                </a:moveTo>
                <a:lnTo>
                  <a:pt x="119570" y="195643"/>
                </a:lnTo>
                <a:lnTo>
                  <a:pt x="115862" y="195351"/>
                </a:lnTo>
                <a:lnTo>
                  <a:pt x="112153" y="195033"/>
                </a:lnTo>
                <a:lnTo>
                  <a:pt x="108927" y="198018"/>
                </a:lnTo>
                <a:lnTo>
                  <a:pt x="108356" y="205981"/>
                </a:lnTo>
                <a:lnTo>
                  <a:pt x="111125" y="209448"/>
                </a:lnTo>
                <a:lnTo>
                  <a:pt x="118529" y="210070"/>
                </a:lnTo>
                <a:lnTo>
                  <a:pt x="121767" y="207086"/>
                </a:lnTo>
                <a:lnTo>
                  <a:pt x="122339" y="199123"/>
                </a:lnTo>
                <a:close/>
              </a:path>
              <a:path w="268605" h="738505">
                <a:moveTo>
                  <a:pt x="124955" y="656120"/>
                </a:moveTo>
                <a:lnTo>
                  <a:pt x="122186" y="652653"/>
                </a:lnTo>
                <a:lnTo>
                  <a:pt x="118478" y="652348"/>
                </a:lnTo>
                <a:lnTo>
                  <a:pt x="114782" y="652043"/>
                </a:lnTo>
                <a:lnTo>
                  <a:pt x="111556" y="655015"/>
                </a:lnTo>
                <a:lnTo>
                  <a:pt x="110972" y="662978"/>
                </a:lnTo>
                <a:lnTo>
                  <a:pt x="113753" y="666445"/>
                </a:lnTo>
                <a:lnTo>
                  <a:pt x="121158" y="667067"/>
                </a:lnTo>
                <a:lnTo>
                  <a:pt x="124383" y="664083"/>
                </a:lnTo>
                <a:lnTo>
                  <a:pt x="124955" y="656120"/>
                </a:lnTo>
                <a:close/>
              </a:path>
              <a:path w="268605" h="738505">
                <a:moveTo>
                  <a:pt x="125044" y="161277"/>
                </a:moveTo>
                <a:lnTo>
                  <a:pt x="122275" y="157810"/>
                </a:lnTo>
                <a:lnTo>
                  <a:pt x="118579" y="157505"/>
                </a:lnTo>
                <a:lnTo>
                  <a:pt x="114871" y="157200"/>
                </a:lnTo>
                <a:lnTo>
                  <a:pt x="111645" y="160172"/>
                </a:lnTo>
                <a:lnTo>
                  <a:pt x="111074" y="168135"/>
                </a:lnTo>
                <a:lnTo>
                  <a:pt x="113842" y="171602"/>
                </a:lnTo>
                <a:lnTo>
                  <a:pt x="121246" y="172224"/>
                </a:lnTo>
                <a:lnTo>
                  <a:pt x="124472" y="169252"/>
                </a:lnTo>
                <a:lnTo>
                  <a:pt x="125044" y="161277"/>
                </a:lnTo>
                <a:close/>
              </a:path>
              <a:path w="268605" h="738505">
                <a:moveTo>
                  <a:pt x="127673" y="618286"/>
                </a:moveTo>
                <a:lnTo>
                  <a:pt x="124904" y="614807"/>
                </a:lnTo>
                <a:lnTo>
                  <a:pt x="121196" y="614502"/>
                </a:lnTo>
                <a:lnTo>
                  <a:pt x="117500" y="614197"/>
                </a:lnTo>
                <a:lnTo>
                  <a:pt x="114261" y="617181"/>
                </a:lnTo>
                <a:lnTo>
                  <a:pt x="113690" y="625132"/>
                </a:lnTo>
                <a:lnTo>
                  <a:pt x="116459" y="628611"/>
                </a:lnTo>
                <a:lnTo>
                  <a:pt x="123863" y="629221"/>
                </a:lnTo>
                <a:lnTo>
                  <a:pt x="127101" y="626249"/>
                </a:lnTo>
                <a:lnTo>
                  <a:pt x="127673" y="618286"/>
                </a:lnTo>
                <a:close/>
              </a:path>
              <a:path w="268605" h="738505">
                <a:moveTo>
                  <a:pt x="127762" y="123444"/>
                </a:moveTo>
                <a:lnTo>
                  <a:pt x="124993" y="119964"/>
                </a:lnTo>
                <a:lnTo>
                  <a:pt x="121297" y="119672"/>
                </a:lnTo>
                <a:lnTo>
                  <a:pt x="117589" y="119354"/>
                </a:lnTo>
                <a:lnTo>
                  <a:pt x="114350" y="122339"/>
                </a:lnTo>
                <a:lnTo>
                  <a:pt x="113792" y="130289"/>
                </a:lnTo>
                <a:lnTo>
                  <a:pt x="116560" y="133769"/>
                </a:lnTo>
                <a:lnTo>
                  <a:pt x="123952" y="134378"/>
                </a:lnTo>
                <a:lnTo>
                  <a:pt x="127190" y="131406"/>
                </a:lnTo>
                <a:lnTo>
                  <a:pt x="127762" y="123444"/>
                </a:lnTo>
                <a:close/>
              </a:path>
              <a:path w="268605" h="738505">
                <a:moveTo>
                  <a:pt x="130378" y="580440"/>
                </a:moveTo>
                <a:lnTo>
                  <a:pt x="127609" y="576961"/>
                </a:lnTo>
                <a:lnTo>
                  <a:pt x="123913" y="576656"/>
                </a:lnTo>
                <a:lnTo>
                  <a:pt x="120205" y="576351"/>
                </a:lnTo>
                <a:lnTo>
                  <a:pt x="116979" y="579335"/>
                </a:lnTo>
                <a:lnTo>
                  <a:pt x="116408" y="587298"/>
                </a:lnTo>
                <a:lnTo>
                  <a:pt x="119176" y="590765"/>
                </a:lnTo>
                <a:lnTo>
                  <a:pt x="126580" y="591375"/>
                </a:lnTo>
                <a:lnTo>
                  <a:pt x="129806" y="588403"/>
                </a:lnTo>
                <a:lnTo>
                  <a:pt x="130378" y="580440"/>
                </a:lnTo>
                <a:close/>
              </a:path>
              <a:path w="268605" h="738505">
                <a:moveTo>
                  <a:pt x="130479" y="85610"/>
                </a:moveTo>
                <a:lnTo>
                  <a:pt x="127711" y="82130"/>
                </a:lnTo>
                <a:lnTo>
                  <a:pt x="124002" y="81826"/>
                </a:lnTo>
                <a:lnTo>
                  <a:pt x="120294" y="81508"/>
                </a:lnTo>
                <a:lnTo>
                  <a:pt x="117068" y="84493"/>
                </a:lnTo>
                <a:lnTo>
                  <a:pt x="116497" y="92456"/>
                </a:lnTo>
                <a:lnTo>
                  <a:pt x="119265" y="95935"/>
                </a:lnTo>
                <a:lnTo>
                  <a:pt x="126669" y="96545"/>
                </a:lnTo>
                <a:lnTo>
                  <a:pt x="129895" y="93573"/>
                </a:lnTo>
                <a:lnTo>
                  <a:pt x="130479" y="85610"/>
                </a:lnTo>
                <a:close/>
              </a:path>
              <a:path w="268605" h="738505">
                <a:moveTo>
                  <a:pt x="133096" y="542607"/>
                </a:moveTo>
                <a:lnTo>
                  <a:pt x="130327" y="539127"/>
                </a:lnTo>
                <a:lnTo>
                  <a:pt x="126619" y="538822"/>
                </a:lnTo>
                <a:lnTo>
                  <a:pt x="122923" y="538518"/>
                </a:lnTo>
                <a:lnTo>
                  <a:pt x="119684" y="541489"/>
                </a:lnTo>
                <a:lnTo>
                  <a:pt x="119126" y="549452"/>
                </a:lnTo>
                <a:lnTo>
                  <a:pt x="121881" y="552932"/>
                </a:lnTo>
                <a:lnTo>
                  <a:pt x="129286" y="553542"/>
                </a:lnTo>
                <a:lnTo>
                  <a:pt x="132524" y="550570"/>
                </a:lnTo>
                <a:lnTo>
                  <a:pt x="133096" y="542607"/>
                </a:lnTo>
                <a:close/>
              </a:path>
              <a:path w="268605" h="738505">
                <a:moveTo>
                  <a:pt x="133184" y="47764"/>
                </a:moveTo>
                <a:lnTo>
                  <a:pt x="130416" y="44284"/>
                </a:lnTo>
                <a:lnTo>
                  <a:pt x="126720" y="43980"/>
                </a:lnTo>
                <a:lnTo>
                  <a:pt x="123012" y="43675"/>
                </a:lnTo>
                <a:lnTo>
                  <a:pt x="119786" y="46659"/>
                </a:lnTo>
                <a:lnTo>
                  <a:pt x="119214" y="54622"/>
                </a:lnTo>
                <a:lnTo>
                  <a:pt x="121983" y="58089"/>
                </a:lnTo>
                <a:lnTo>
                  <a:pt x="129387" y="58699"/>
                </a:lnTo>
                <a:lnTo>
                  <a:pt x="132613" y="55727"/>
                </a:lnTo>
                <a:lnTo>
                  <a:pt x="133184" y="47764"/>
                </a:lnTo>
                <a:close/>
              </a:path>
              <a:path w="268605" h="738505">
                <a:moveTo>
                  <a:pt x="135699" y="12788"/>
                </a:moveTo>
                <a:lnTo>
                  <a:pt x="125501" y="7137"/>
                </a:lnTo>
                <a:lnTo>
                  <a:pt x="123685" y="8293"/>
                </a:lnTo>
                <a:lnTo>
                  <a:pt x="122389" y="10350"/>
                </a:lnTo>
                <a:lnTo>
                  <a:pt x="122212" y="12788"/>
                </a:lnTo>
                <a:lnTo>
                  <a:pt x="121920" y="16776"/>
                </a:lnTo>
                <a:lnTo>
                  <a:pt x="124701" y="20243"/>
                </a:lnTo>
                <a:lnTo>
                  <a:pt x="132105" y="20866"/>
                </a:lnTo>
                <a:lnTo>
                  <a:pt x="135331" y="17894"/>
                </a:lnTo>
                <a:lnTo>
                  <a:pt x="135699" y="12788"/>
                </a:lnTo>
                <a:close/>
              </a:path>
              <a:path w="268605" h="738505">
                <a:moveTo>
                  <a:pt x="135813" y="504761"/>
                </a:moveTo>
                <a:lnTo>
                  <a:pt x="133045" y="501281"/>
                </a:lnTo>
                <a:lnTo>
                  <a:pt x="129336" y="500976"/>
                </a:lnTo>
                <a:lnTo>
                  <a:pt x="125641" y="500672"/>
                </a:lnTo>
                <a:lnTo>
                  <a:pt x="122402" y="503656"/>
                </a:lnTo>
                <a:lnTo>
                  <a:pt x="121831" y="511619"/>
                </a:lnTo>
                <a:lnTo>
                  <a:pt x="124599" y="515086"/>
                </a:lnTo>
                <a:lnTo>
                  <a:pt x="132003" y="515708"/>
                </a:lnTo>
                <a:lnTo>
                  <a:pt x="135242" y="512724"/>
                </a:lnTo>
                <a:lnTo>
                  <a:pt x="135813" y="504761"/>
                </a:lnTo>
                <a:close/>
              </a:path>
              <a:path w="268605" h="738505">
                <a:moveTo>
                  <a:pt x="138518" y="466928"/>
                </a:moveTo>
                <a:lnTo>
                  <a:pt x="135750" y="463448"/>
                </a:lnTo>
                <a:lnTo>
                  <a:pt x="132054" y="463143"/>
                </a:lnTo>
                <a:lnTo>
                  <a:pt x="128346" y="462838"/>
                </a:lnTo>
                <a:lnTo>
                  <a:pt x="125120" y="465810"/>
                </a:lnTo>
                <a:lnTo>
                  <a:pt x="124548" y="473773"/>
                </a:lnTo>
                <a:lnTo>
                  <a:pt x="127317" y="477253"/>
                </a:lnTo>
                <a:lnTo>
                  <a:pt x="134721" y="477862"/>
                </a:lnTo>
                <a:lnTo>
                  <a:pt x="137947" y="474878"/>
                </a:lnTo>
                <a:lnTo>
                  <a:pt x="138518" y="466928"/>
                </a:lnTo>
                <a:close/>
              </a:path>
              <a:path w="268605" h="738505">
                <a:moveTo>
                  <a:pt x="141236" y="429082"/>
                </a:moveTo>
                <a:lnTo>
                  <a:pt x="138468" y="425615"/>
                </a:lnTo>
                <a:lnTo>
                  <a:pt x="134772" y="425297"/>
                </a:lnTo>
                <a:lnTo>
                  <a:pt x="131064" y="424992"/>
                </a:lnTo>
                <a:lnTo>
                  <a:pt x="127838" y="427977"/>
                </a:lnTo>
                <a:lnTo>
                  <a:pt x="127266" y="435940"/>
                </a:lnTo>
                <a:lnTo>
                  <a:pt x="130035" y="439407"/>
                </a:lnTo>
                <a:lnTo>
                  <a:pt x="137439" y="440016"/>
                </a:lnTo>
                <a:lnTo>
                  <a:pt x="140665" y="437045"/>
                </a:lnTo>
                <a:lnTo>
                  <a:pt x="141236" y="429082"/>
                </a:lnTo>
                <a:close/>
              </a:path>
              <a:path w="268605" h="738505">
                <a:moveTo>
                  <a:pt x="143954" y="391236"/>
                </a:moveTo>
                <a:lnTo>
                  <a:pt x="141185" y="387769"/>
                </a:lnTo>
                <a:lnTo>
                  <a:pt x="137477" y="387451"/>
                </a:lnTo>
                <a:lnTo>
                  <a:pt x="133781" y="387159"/>
                </a:lnTo>
                <a:lnTo>
                  <a:pt x="130543" y="390131"/>
                </a:lnTo>
                <a:lnTo>
                  <a:pt x="129971" y="398094"/>
                </a:lnTo>
                <a:lnTo>
                  <a:pt x="132740" y="401574"/>
                </a:lnTo>
                <a:lnTo>
                  <a:pt x="140144" y="402183"/>
                </a:lnTo>
                <a:lnTo>
                  <a:pt x="143383" y="399199"/>
                </a:lnTo>
                <a:lnTo>
                  <a:pt x="143954" y="391236"/>
                </a:lnTo>
                <a:close/>
              </a:path>
              <a:path w="268605" h="738505">
                <a:moveTo>
                  <a:pt x="146659" y="353402"/>
                </a:moveTo>
                <a:lnTo>
                  <a:pt x="143891" y="349935"/>
                </a:lnTo>
                <a:lnTo>
                  <a:pt x="140195" y="349618"/>
                </a:lnTo>
                <a:lnTo>
                  <a:pt x="136486" y="349313"/>
                </a:lnTo>
                <a:lnTo>
                  <a:pt x="133261" y="352298"/>
                </a:lnTo>
                <a:lnTo>
                  <a:pt x="132689" y="360260"/>
                </a:lnTo>
                <a:lnTo>
                  <a:pt x="135458" y="363728"/>
                </a:lnTo>
                <a:lnTo>
                  <a:pt x="142862" y="364337"/>
                </a:lnTo>
                <a:lnTo>
                  <a:pt x="146100" y="361365"/>
                </a:lnTo>
                <a:lnTo>
                  <a:pt x="146659" y="353402"/>
                </a:lnTo>
                <a:close/>
              </a:path>
              <a:path w="268605" h="738505">
                <a:moveTo>
                  <a:pt x="149377" y="315556"/>
                </a:moveTo>
                <a:lnTo>
                  <a:pt x="146608" y="312089"/>
                </a:lnTo>
                <a:lnTo>
                  <a:pt x="142900" y="311772"/>
                </a:lnTo>
                <a:lnTo>
                  <a:pt x="139204" y="311480"/>
                </a:lnTo>
                <a:lnTo>
                  <a:pt x="135966" y="314452"/>
                </a:lnTo>
                <a:lnTo>
                  <a:pt x="135394" y="322414"/>
                </a:lnTo>
                <a:lnTo>
                  <a:pt x="138163" y="325894"/>
                </a:lnTo>
                <a:lnTo>
                  <a:pt x="145580" y="326504"/>
                </a:lnTo>
                <a:lnTo>
                  <a:pt x="148805" y="323519"/>
                </a:lnTo>
                <a:lnTo>
                  <a:pt x="149377" y="315556"/>
                </a:lnTo>
                <a:close/>
              </a:path>
              <a:path w="268605" h="738505">
                <a:moveTo>
                  <a:pt x="152095" y="277723"/>
                </a:moveTo>
                <a:lnTo>
                  <a:pt x="149326" y="274256"/>
                </a:lnTo>
                <a:lnTo>
                  <a:pt x="145618" y="273939"/>
                </a:lnTo>
                <a:lnTo>
                  <a:pt x="141922" y="273634"/>
                </a:lnTo>
                <a:lnTo>
                  <a:pt x="138684" y="276618"/>
                </a:lnTo>
                <a:lnTo>
                  <a:pt x="138112" y="284581"/>
                </a:lnTo>
                <a:lnTo>
                  <a:pt x="140881" y="288048"/>
                </a:lnTo>
                <a:lnTo>
                  <a:pt x="148285" y="288658"/>
                </a:lnTo>
                <a:lnTo>
                  <a:pt x="151523" y="285686"/>
                </a:lnTo>
                <a:lnTo>
                  <a:pt x="152095" y="277723"/>
                </a:lnTo>
                <a:close/>
              </a:path>
              <a:path w="268605" h="738505">
                <a:moveTo>
                  <a:pt x="154813" y="239877"/>
                </a:moveTo>
                <a:lnTo>
                  <a:pt x="152044" y="236410"/>
                </a:lnTo>
                <a:lnTo>
                  <a:pt x="148336" y="236105"/>
                </a:lnTo>
                <a:lnTo>
                  <a:pt x="144627" y="235800"/>
                </a:lnTo>
                <a:lnTo>
                  <a:pt x="141401" y="238772"/>
                </a:lnTo>
                <a:lnTo>
                  <a:pt x="140830" y="246735"/>
                </a:lnTo>
                <a:lnTo>
                  <a:pt x="143598" y="250215"/>
                </a:lnTo>
                <a:lnTo>
                  <a:pt x="151003" y="250825"/>
                </a:lnTo>
                <a:lnTo>
                  <a:pt x="154228" y="247840"/>
                </a:lnTo>
                <a:lnTo>
                  <a:pt x="154813" y="239877"/>
                </a:lnTo>
                <a:close/>
              </a:path>
              <a:path w="268605" h="738505">
                <a:moveTo>
                  <a:pt x="157518" y="202044"/>
                </a:moveTo>
                <a:lnTo>
                  <a:pt x="154749" y="198564"/>
                </a:lnTo>
                <a:lnTo>
                  <a:pt x="151041" y="198259"/>
                </a:lnTo>
                <a:lnTo>
                  <a:pt x="147345" y="197954"/>
                </a:lnTo>
                <a:lnTo>
                  <a:pt x="144119" y="200939"/>
                </a:lnTo>
                <a:lnTo>
                  <a:pt x="143548" y="208902"/>
                </a:lnTo>
                <a:lnTo>
                  <a:pt x="146316" y="212369"/>
                </a:lnTo>
                <a:lnTo>
                  <a:pt x="153720" y="212979"/>
                </a:lnTo>
                <a:lnTo>
                  <a:pt x="156946" y="210007"/>
                </a:lnTo>
                <a:lnTo>
                  <a:pt x="157518" y="202044"/>
                </a:lnTo>
                <a:close/>
              </a:path>
              <a:path w="268605" h="738505">
                <a:moveTo>
                  <a:pt x="160235" y="164211"/>
                </a:moveTo>
                <a:lnTo>
                  <a:pt x="157467" y="160731"/>
                </a:lnTo>
                <a:lnTo>
                  <a:pt x="153758" y="160413"/>
                </a:lnTo>
                <a:lnTo>
                  <a:pt x="150063" y="160121"/>
                </a:lnTo>
                <a:lnTo>
                  <a:pt x="146824" y="163080"/>
                </a:lnTo>
                <a:lnTo>
                  <a:pt x="146253" y="171056"/>
                </a:lnTo>
                <a:lnTo>
                  <a:pt x="149021" y="174536"/>
                </a:lnTo>
                <a:lnTo>
                  <a:pt x="156425" y="175145"/>
                </a:lnTo>
                <a:lnTo>
                  <a:pt x="159651" y="172161"/>
                </a:lnTo>
                <a:lnTo>
                  <a:pt x="160235" y="164211"/>
                </a:lnTo>
                <a:close/>
              </a:path>
              <a:path w="268605" h="738505">
                <a:moveTo>
                  <a:pt x="162941" y="126365"/>
                </a:moveTo>
                <a:lnTo>
                  <a:pt x="160172" y="122885"/>
                </a:lnTo>
                <a:lnTo>
                  <a:pt x="156476" y="122580"/>
                </a:lnTo>
                <a:lnTo>
                  <a:pt x="152768" y="122275"/>
                </a:lnTo>
                <a:lnTo>
                  <a:pt x="149542" y="125247"/>
                </a:lnTo>
                <a:lnTo>
                  <a:pt x="148971" y="133210"/>
                </a:lnTo>
                <a:lnTo>
                  <a:pt x="151739" y="136690"/>
                </a:lnTo>
                <a:lnTo>
                  <a:pt x="159143" y="137299"/>
                </a:lnTo>
                <a:lnTo>
                  <a:pt x="162369" y="134327"/>
                </a:lnTo>
                <a:lnTo>
                  <a:pt x="162941" y="126365"/>
                </a:lnTo>
                <a:close/>
              </a:path>
              <a:path w="268605" h="738505">
                <a:moveTo>
                  <a:pt x="165658" y="88519"/>
                </a:moveTo>
                <a:lnTo>
                  <a:pt x="162890" y="85051"/>
                </a:lnTo>
                <a:lnTo>
                  <a:pt x="159181" y="84734"/>
                </a:lnTo>
                <a:lnTo>
                  <a:pt x="155486" y="84429"/>
                </a:lnTo>
                <a:lnTo>
                  <a:pt x="152260" y="87414"/>
                </a:lnTo>
                <a:lnTo>
                  <a:pt x="151688" y="95377"/>
                </a:lnTo>
                <a:lnTo>
                  <a:pt x="154457" y="98856"/>
                </a:lnTo>
                <a:lnTo>
                  <a:pt x="161861" y="99466"/>
                </a:lnTo>
                <a:lnTo>
                  <a:pt x="165087" y="96481"/>
                </a:lnTo>
                <a:lnTo>
                  <a:pt x="165658" y="88519"/>
                </a:lnTo>
                <a:close/>
              </a:path>
              <a:path w="268605" h="738505">
                <a:moveTo>
                  <a:pt x="168376" y="50685"/>
                </a:moveTo>
                <a:lnTo>
                  <a:pt x="165608" y="47205"/>
                </a:lnTo>
                <a:lnTo>
                  <a:pt x="161899" y="46901"/>
                </a:lnTo>
                <a:lnTo>
                  <a:pt x="158203" y="46596"/>
                </a:lnTo>
                <a:lnTo>
                  <a:pt x="154978" y="49580"/>
                </a:lnTo>
                <a:lnTo>
                  <a:pt x="154393" y="57543"/>
                </a:lnTo>
                <a:lnTo>
                  <a:pt x="157162" y="61010"/>
                </a:lnTo>
                <a:lnTo>
                  <a:pt x="164566" y="61620"/>
                </a:lnTo>
                <a:lnTo>
                  <a:pt x="167805" y="58635"/>
                </a:lnTo>
                <a:lnTo>
                  <a:pt x="168376" y="50685"/>
                </a:lnTo>
                <a:close/>
              </a:path>
              <a:path w="268605" h="738505">
                <a:moveTo>
                  <a:pt x="229298" y="664616"/>
                </a:moveTo>
                <a:lnTo>
                  <a:pt x="228206" y="662673"/>
                </a:lnTo>
                <a:lnTo>
                  <a:pt x="226301" y="661289"/>
                </a:lnTo>
                <a:lnTo>
                  <a:pt x="224040" y="661098"/>
                </a:lnTo>
                <a:lnTo>
                  <a:pt x="220332" y="660781"/>
                </a:lnTo>
                <a:lnTo>
                  <a:pt x="217106" y="663765"/>
                </a:lnTo>
                <a:lnTo>
                  <a:pt x="216674" y="669823"/>
                </a:lnTo>
                <a:lnTo>
                  <a:pt x="217360" y="671741"/>
                </a:lnTo>
                <a:lnTo>
                  <a:pt x="218567" y="673163"/>
                </a:lnTo>
                <a:lnTo>
                  <a:pt x="222186" y="670382"/>
                </a:lnTo>
                <a:lnTo>
                  <a:pt x="225767" y="667537"/>
                </a:lnTo>
                <a:lnTo>
                  <a:pt x="229298" y="664616"/>
                </a:lnTo>
                <a:close/>
              </a:path>
              <a:path w="268605" h="738505">
                <a:moveTo>
                  <a:pt x="268503" y="135128"/>
                </a:moveTo>
                <a:lnTo>
                  <a:pt x="265734" y="131635"/>
                </a:lnTo>
                <a:lnTo>
                  <a:pt x="262026" y="131343"/>
                </a:lnTo>
                <a:lnTo>
                  <a:pt x="258330" y="131025"/>
                </a:lnTo>
                <a:lnTo>
                  <a:pt x="255104" y="134010"/>
                </a:lnTo>
                <a:lnTo>
                  <a:pt x="254520" y="141973"/>
                </a:lnTo>
                <a:lnTo>
                  <a:pt x="257302" y="145453"/>
                </a:lnTo>
                <a:lnTo>
                  <a:pt x="264706" y="146062"/>
                </a:lnTo>
                <a:lnTo>
                  <a:pt x="267931" y="143078"/>
                </a:lnTo>
                <a:lnTo>
                  <a:pt x="268503" y="135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12267" y="492645"/>
            <a:ext cx="358775" cy="705485"/>
          </a:xfrm>
          <a:custGeom>
            <a:avLst/>
            <a:gdLst/>
            <a:ahLst/>
            <a:cxnLst/>
            <a:rect l="l" t="t" r="r" b="b"/>
            <a:pathLst>
              <a:path w="358775" h="705485">
                <a:moveTo>
                  <a:pt x="13982" y="682282"/>
                </a:moveTo>
                <a:lnTo>
                  <a:pt x="11214" y="678815"/>
                </a:lnTo>
                <a:lnTo>
                  <a:pt x="7505" y="678510"/>
                </a:lnTo>
                <a:lnTo>
                  <a:pt x="3810" y="678192"/>
                </a:lnTo>
                <a:lnTo>
                  <a:pt x="571" y="681177"/>
                </a:lnTo>
                <a:lnTo>
                  <a:pt x="0" y="689140"/>
                </a:lnTo>
                <a:lnTo>
                  <a:pt x="2781" y="692607"/>
                </a:lnTo>
                <a:lnTo>
                  <a:pt x="10172" y="693229"/>
                </a:lnTo>
                <a:lnTo>
                  <a:pt x="13411" y="690257"/>
                </a:lnTo>
                <a:lnTo>
                  <a:pt x="13982" y="682282"/>
                </a:lnTo>
                <a:close/>
              </a:path>
              <a:path w="358775" h="705485">
                <a:moveTo>
                  <a:pt x="16687" y="644448"/>
                </a:moveTo>
                <a:lnTo>
                  <a:pt x="13919" y="640969"/>
                </a:lnTo>
                <a:lnTo>
                  <a:pt x="10223" y="640664"/>
                </a:lnTo>
                <a:lnTo>
                  <a:pt x="6515" y="640359"/>
                </a:lnTo>
                <a:lnTo>
                  <a:pt x="3289" y="643343"/>
                </a:lnTo>
                <a:lnTo>
                  <a:pt x="2717" y="651294"/>
                </a:lnTo>
                <a:lnTo>
                  <a:pt x="5486" y="654773"/>
                </a:lnTo>
                <a:lnTo>
                  <a:pt x="12890" y="655383"/>
                </a:lnTo>
                <a:lnTo>
                  <a:pt x="16116" y="652411"/>
                </a:lnTo>
                <a:lnTo>
                  <a:pt x="16687" y="644448"/>
                </a:lnTo>
                <a:close/>
              </a:path>
              <a:path w="358775" h="705485">
                <a:moveTo>
                  <a:pt x="19405" y="606615"/>
                </a:moveTo>
                <a:lnTo>
                  <a:pt x="16637" y="603135"/>
                </a:lnTo>
                <a:lnTo>
                  <a:pt x="12928" y="602830"/>
                </a:lnTo>
                <a:lnTo>
                  <a:pt x="9232" y="602513"/>
                </a:lnTo>
                <a:lnTo>
                  <a:pt x="6007" y="605497"/>
                </a:lnTo>
                <a:lnTo>
                  <a:pt x="5422" y="613460"/>
                </a:lnTo>
                <a:lnTo>
                  <a:pt x="8204" y="616927"/>
                </a:lnTo>
                <a:lnTo>
                  <a:pt x="15608" y="617550"/>
                </a:lnTo>
                <a:lnTo>
                  <a:pt x="18834" y="614578"/>
                </a:lnTo>
                <a:lnTo>
                  <a:pt x="19405" y="606615"/>
                </a:lnTo>
                <a:close/>
              </a:path>
              <a:path w="358775" h="705485">
                <a:moveTo>
                  <a:pt x="22123" y="568769"/>
                </a:moveTo>
                <a:lnTo>
                  <a:pt x="19354" y="565289"/>
                </a:lnTo>
                <a:lnTo>
                  <a:pt x="15646" y="564984"/>
                </a:lnTo>
                <a:lnTo>
                  <a:pt x="11950" y="564680"/>
                </a:lnTo>
                <a:lnTo>
                  <a:pt x="8712" y="567651"/>
                </a:lnTo>
                <a:lnTo>
                  <a:pt x="8140" y="575614"/>
                </a:lnTo>
                <a:lnTo>
                  <a:pt x="10909" y="579094"/>
                </a:lnTo>
                <a:lnTo>
                  <a:pt x="18313" y="579704"/>
                </a:lnTo>
                <a:lnTo>
                  <a:pt x="21551" y="576732"/>
                </a:lnTo>
                <a:lnTo>
                  <a:pt x="22123" y="568769"/>
                </a:lnTo>
                <a:close/>
              </a:path>
              <a:path w="358775" h="705485">
                <a:moveTo>
                  <a:pt x="79019" y="268973"/>
                </a:moveTo>
                <a:lnTo>
                  <a:pt x="76238" y="265493"/>
                </a:lnTo>
                <a:lnTo>
                  <a:pt x="72542" y="265188"/>
                </a:lnTo>
                <a:lnTo>
                  <a:pt x="68846" y="264871"/>
                </a:lnTo>
                <a:lnTo>
                  <a:pt x="65608" y="267855"/>
                </a:lnTo>
                <a:lnTo>
                  <a:pt x="65036" y="275818"/>
                </a:lnTo>
                <a:lnTo>
                  <a:pt x="67805" y="279298"/>
                </a:lnTo>
                <a:lnTo>
                  <a:pt x="75209" y="279908"/>
                </a:lnTo>
                <a:lnTo>
                  <a:pt x="78447" y="276923"/>
                </a:lnTo>
                <a:lnTo>
                  <a:pt x="79019" y="268973"/>
                </a:lnTo>
                <a:close/>
              </a:path>
              <a:path w="358775" h="705485">
                <a:moveTo>
                  <a:pt x="87160" y="155448"/>
                </a:moveTo>
                <a:lnTo>
                  <a:pt x="84378" y="151968"/>
                </a:lnTo>
                <a:lnTo>
                  <a:pt x="80683" y="151663"/>
                </a:lnTo>
                <a:lnTo>
                  <a:pt x="76987" y="151358"/>
                </a:lnTo>
                <a:lnTo>
                  <a:pt x="73748" y="154330"/>
                </a:lnTo>
                <a:lnTo>
                  <a:pt x="73177" y="162293"/>
                </a:lnTo>
                <a:lnTo>
                  <a:pt x="75946" y="165773"/>
                </a:lnTo>
                <a:lnTo>
                  <a:pt x="83350" y="166382"/>
                </a:lnTo>
                <a:lnTo>
                  <a:pt x="86588" y="163410"/>
                </a:lnTo>
                <a:lnTo>
                  <a:pt x="87160" y="155448"/>
                </a:lnTo>
                <a:close/>
              </a:path>
              <a:path w="358775" h="705485">
                <a:moveTo>
                  <a:pt x="89865" y="117602"/>
                </a:moveTo>
                <a:lnTo>
                  <a:pt x="87096" y="114134"/>
                </a:lnTo>
                <a:lnTo>
                  <a:pt x="83400" y="113817"/>
                </a:lnTo>
                <a:lnTo>
                  <a:pt x="79705" y="113512"/>
                </a:lnTo>
                <a:lnTo>
                  <a:pt x="76466" y="116497"/>
                </a:lnTo>
                <a:lnTo>
                  <a:pt x="75895" y="124460"/>
                </a:lnTo>
                <a:lnTo>
                  <a:pt x="78663" y="127939"/>
                </a:lnTo>
                <a:lnTo>
                  <a:pt x="86067" y="128549"/>
                </a:lnTo>
                <a:lnTo>
                  <a:pt x="89293" y="125564"/>
                </a:lnTo>
                <a:lnTo>
                  <a:pt x="89865" y="117602"/>
                </a:lnTo>
                <a:close/>
              </a:path>
              <a:path w="358775" h="705485">
                <a:moveTo>
                  <a:pt x="92583" y="79768"/>
                </a:moveTo>
                <a:lnTo>
                  <a:pt x="89814" y="76301"/>
                </a:lnTo>
                <a:lnTo>
                  <a:pt x="86106" y="75984"/>
                </a:lnTo>
                <a:lnTo>
                  <a:pt x="82410" y="75679"/>
                </a:lnTo>
                <a:lnTo>
                  <a:pt x="79184" y="78651"/>
                </a:lnTo>
                <a:lnTo>
                  <a:pt x="78600" y="86614"/>
                </a:lnTo>
                <a:lnTo>
                  <a:pt x="81381" y="90093"/>
                </a:lnTo>
                <a:lnTo>
                  <a:pt x="88785" y="90703"/>
                </a:lnTo>
                <a:lnTo>
                  <a:pt x="92011" y="87731"/>
                </a:lnTo>
                <a:lnTo>
                  <a:pt x="92583" y="79768"/>
                </a:lnTo>
                <a:close/>
              </a:path>
              <a:path w="358775" h="705485">
                <a:moveTo>
                  <a:pt x="95300" y="41922"/>
                </a:moveTo>
                <a:lnTo>
                  <a:pt x="92532" y="38455"/>
                </a:lnTo>
                <a:lnTo>
                  <a:pt x="88823" y="38138"/>
                </a:lnTo>
                <a:lnTo>
                  <a:pt x="85128" y="37833"/>
                </a:lnTo>
                <a:lnTo>
                  <a:pt x="81889" y="40817"/>
                </a:lnTo>
                <a:lnTo>
                  <a:pt x="81318" y="48780"/>
                </a:lnTo>
                <a:lnTo>
                  <a:pt x="84086" y="52247"/>
                </a:lnTo>
                <a:lnTo>
                  <a:pt x="91490" y="52870"/>
                </a:lnTo>
                <a:lnTo>
                  <a:pt x="94729" y="49898"/>
                </a:lnTo>
                <a:lnTo>
                  <a:pt x="95300" y="41922"/>
                </a:lnTo>
                <a:close/>
              </a:path>
              <a:path w="358775" h="705485">
                <a:moveTo>
                  <a:pt x="98018" y="4089"/>
                </a:moveTo>
                <a:lnTo>
                  <a:pt x="95237" y="609"/>
                </a:lnTo>
                <a:lnTo>
                  <a:pt x="91541" y="304"/>
                </a:lnTo>
                <a:lnTo>
                  <a:pt x="87845" y="0"/>
                </a:lnTo>
                <a:lnTo>
                  <a:pt x="84607" y="2971"/>
                </a:lnTo>
                <a:lnTo>
                  <a:pt x="84035" y="10934"/>
                </a:lnTo>
                <a:lnTo>
                  <a:pt x="86804" y="14414"/>
                </a:lnTo>
                <a:lnTo>
                  <a:pt x="94208" y="15024"/>
                </a:lnTo>
                <a:lnTo>
                  <a:pt x="97434" y="12052"/>
                </a:lnTo>
                <a:lnTo>
                  <a:pt x="98018" y="4089"/>
                </a:lnTo>
                <a:close/>
              </a:path>
              <a:path w="358775" h="705485">
                <a:moveTo>
                  <a:pt x="154724" y="693966"/>
                </a:moveTo>
                <a:lnTo>
                  <a:pt x="151942" y="690486"/>
                </a:lnTo>
                <a:lnTo>
                  <a:pt x="148247" y="690181"/>
                </a:lnTo>
                <a:lnTo>
                  <a:pt x="144551" y="689864"/>
                </a:lnTo>
                <a:lnTo>
                  <a:pt x="141312" y="692848"/>
                </a:lnTo>
                <a:lnTo>
                  <a:pt x="140754" y="700811"/>
                </a:lnTo>
                <a:lnTo>
                  <a:pt x="143510" y="704278"/>
                </a:lnTo>
                <a:lnTo>
                  <a:pt x="150914" y="704900"/>
                </a:lnTo>
                <a:lnTo>
                  <a:pt x="154152" y="701929"/>
                </a:lnTo>
                <a:lnTo>
                  <a:pt x="154724" y="693966"/>
                </a:lnTo>
                <a:close/>
              </a:path>
              <a:path w="358775" h="705485">
                <a:moveTo>
                  <a:pt x="157429" y="656132"/>
                </a:moveTo>
                <a:lnTo>
                  <a:pt x="154660" y="652640"/>
                </a:lnTo>
                <a:lnTo>
                  <a:pt x="150964" y="652335"/>
                </a:lnTo>
                <a:lnTo>
                  <a:pt x="147256" y="652030"/>
                </a:lnTo>
                <a:lnTo>
                  <a:pt x="144030" y="655002"/>
                </a:lnTo>
                <a:lnTo>
                  <a:pt x="143459" y="662978"/>
                </a:lnTo>
                <a:lnTo>
                  <a:pt x="146227" y="666445"/>
                </a:lnTo>
                <a:lnTo>
                  <a:pt x="153631" y="667067"/>
                </a:lnTo>
                <a:lnTo>
                  <a:pt x="156857" y="664083"/>
                </a:lnTo>
                <a:lnTo>
                  <a:pt x="157429" y="656132"/>
                </a:lnTo>
                <a:close/>
              </a:path>
              <a:path w="358775" h="705485">
                <a:moveTo>
                  <a:pt x="160147" y="618286"/>
                </a:moveTo>
                <a:lnTo>
                  <a:pt x="157378" y="614807"/>
                </a:lnTo>
                <a:lnTo>
                  <a:pt x="153682" y="614502"/>
                </a:lnTo>
                <a:lnTo>
                  <a:pt x="149974" y="614184"/>
                </a:lnTo>
                <a:lnTo>
                  <a:pt x="146748" y="617169"/>
                </a:lnTo>
                <a:lnTo>
                  <a:pt x="146177" y="625132"/>
                </a:lnTo>
                <a:lnTo>
                  <a:pt x="148945" y="628611"/>
                </a:lnTo>
                <a:lnTo>
                  <a:pt x="156349" y="629221"/>
                </a:lnTo>
                <a:lnTo>
                  <a:pt x="159575" y="626249"/>
                </a:lnTo>
                <a:lnTo>
                  <a:pt x="160147" y="618286"/>
                </a:lnTo>
                <a:close/>
              </a:path>
              <a:path w="358775" h="705485">
                <a:moveTo>
                  <a:pt x="162864" y="580440"/>
                </a:moveTo>
                <a:lnTo>
                  <a:pt x="160096" y="576961"/>
                </a:lnTo>
                <a:lnTo>
                  <a:pt x="156387" y="576656"/>
                </a:lnTo>
                <a:lnTo>
                  <a:pt x="152692" y="576351"/>
                </a:lnTo>
                <a:lnTo>
                  <a:pt x="149453" y="579323"/>
                </a:lnTo>
                <a:lnTo>
                  <a:pt x="148882" y="587286"/>
                </a:lnTo>
                <a:lnTo>
                  <a:pt x="151663" y="590765"/>
                </a:lnTo>
                <a:lnTo>
                  <a:pt x="159067" y="591388"/>
                </a:lnTo>
                <a:lnTo>
                  <a:pt x="162293" y="588403"/>
                </a:lnTo>
                <a:lnTo>
                  <a:pt x="162864" y="580440"/>
                </a:lnTo>
                <a:close/>
              </a:path>
              <a:path w="358775" h="705485">
                <a:moveTo>
                  <a:pt x="165582" y="542607"/>
                </a:moveTo>
                <a:lnTo>
                  <a:pt x="162801" y="539127"/>
                </a:lnTo>
                <a:lnTo>
                  <a:pt x="159105" y="538822"/>
                </a:lnTo>
                <a:lnTo>
                  <a:pt x="155409" y="538505"/>
                </a:lnTo>
                <a:lnTo>
                  <a:pt x="152171" y="541489"/>
                </a:lnTo>
                <a:lnTo>
                  <a:pt x="151599" y="549452"/>
                </a:lnTo>
                <a:lnTo>
                  <a:pt x="154368" y="552919"/>
                </a:lnTo>
                <a:lnTo>
                  <a:pt x="161772" y="553542"/>
                </a:lnTo>
                <a:lnTo>
                  <a:pt x="165011" y="550557"/>
                </a:lnTo>
                <a:lnTo>
                  <a:pt x="165582" y="542607"/>
                </a:lnTo>
                <a:close/>
              </a:path>
              <a:path w="358775" h="705485">
                <a:moveTo>
                  <a:pt x="168287" y="504761"/>
                </a:moveTo>
                <a:lnTo>
                  <a:pt x="165519" y="501281"/>
                </a:lnTo>
                <a:lnTo>
                  <a:pt x="161810" y="500976"/>
                </a:lnTo>
                <a:lnTo>
                  <a:pt x="158115" y="500672"/>
                </a:lnTo>
                <a:lnTo>
                  <a:pt x="154876" y="503643"/>
                </a:lnTo>
                <a:lnTo>
                  <a:pt x="154317" y="511606"/>
                </a:lnTo>
                <a:lnTo>
                  <a:pt x="157086" y="515086"/>
                </a:lnTo>
                <a:lnTo>
                  <a:pt x="164490" y="515696"/>
                </a:lnTo>
                <a:lnTo>
                  <a:pt x="167716" y="512724"/>
                </a:lnTo>
                <a:lnTo>
                  <a:pt x="168287" y="504761"/>
                </a:lnTo>
                <a:close/>
              </a:path>
              <a:path w="358775" h="705485">
                <a:moveTo>
                  <a:pt x="171005" y="466928"/>
                </a:moveTo>
                <a:lnTo>
                  <a:pt x="168236" y="463448"/>
                </a:lnTo>
                <a:lnTo>
                  <a:pt x="164528" y="463143"/>
                </a:lnTo>
                <a:lnTo>
                  <a:pt x="160832" y="462826"/>
                </a:lnTo>
                <a:lnTo>
                  <a:pt x="157594" y="465810"/>
                </a:lnTo>
                <a:lnTo>
                  <a:pt x="157022" y="473773"/>
                </a:lnTo>
                <a:lnTo>
                  <a:pt x="159791" y="477240"/>
                </a:lnTo>
                <a:lnTo>
                  <a:pt x="167208" y="477862"/>
                </a:lnTo>
                <a:lnTo>
                  <a:pt x="170434" y="474891"/>
                </a:lnTo>
                <a:lnTo>
                  <a:pt x="171005" y="466928"/>
                </a:lnTo>
                <a:close/>
              </a:path>
              <a:path w="358775" h="705485">
                <a:moveTo>
                  <a:pt x="173723" y="429082"/>
                </a:moveTo>
                <a:lnTo>
                  <a:pt x="170954" y="425602"/>
                </a:lnTo>
                <a:lnTo>
                  <a:pt x="167246" y="425297"/>
                </a:lnTo>
                <a:lnTo>
                  <a:pt x="163550" y="424992"/>
                </a:lnTo>
                <a:lnTo>
                  <a:pt x="160312" y="427964"/>
                </a:lnTo>
                <a:lnTo>
                  <a:pt x="159740" y="435927"/>
                </a:lnTo>
                <a:lnTo>
                  <a:pt x="162509" y="439407"/>
                </a:lnTo>
                <a:lnTo>
                  <a:pt x="169913" y="440016"/>
                </a:lnTo>
                <a:lnTo>
                  <a:pt x="173151" y="437045"/>
                </a:lnTo>
                <a:lnTo>
                  <a:pt x="173723" y="429082"/>
                </a:lnTo>
                <a:close/>
              </a:path>
              <a:path w="358775" h="705485">
                <a:moveTo>
                  <a:pt x="176441" y="391248"/>
                </a:moveTo>
                <a:lnTo>
                  <a:pt x="173659" y="387769"/>
                </a:lnTo>
                <a:lnTo>
                  <a:pt x="169964" y="387464"/>
                </a:lnTo>
                <a:lnTo>
                  <a:pt x="166255" y="387146"/>
                </a:lnTo>
                <a:lnTo>
                  <a:pt x="163029" y="390131"/>
                </a:lnTo>
                <a:lnTo>
                  <a:pt x="162458" y="398081"/>
                </a:lnTo>
                <a:lnTo>
                  <a:pt x="165227" y="401561"/>
                </a:lnTo>
                <a:lnTo>
                  <a:pt x="172631" y="402183"/>
                </a:lnTo>
                <a:lnTo>
                  <a:pt x="175856" y="399211"/>
                </a:lnTo>
                <a:lnTo>
                  <a:pt x="176441" y="391248"/>
                </a:lnTo>
                <a:close/>
              </a:path>
              <a:path w="358775" h="705485">
                <a:moveTo>
                  <a:pt x="179146" y="353402"/>
                </a:moveTo>
                <a:lnTo>
                  <a:pt x="176377" y="349923"/>
                </a:lnTo>
                <a:lnTo>
                  <a:pt x="172669" y="349618"/>
                </a:lnTo>
                <a:lnTo>
                  <a:pt x="168973" y="349300"/>
                </a:lnTo>
                <a:lnTo>
                  <a:pt x="165735" y="352285"/>
                </a:lnTo>
                <a:lnTo>
                  <a:pt x="165176" y="360248"/>
                </a:lnTo>
                <a:lnTo>
                  <a:pt x="167944" y="363728"/>
                </a:lnTo>
                <a:lnTo>
                  <a:pt x="175336" y="364337"/>
                </a:lnTo>
                <a:lnTo>
                  <a:pt x="178574" y="361365"/>
                </a:lnTo>
                <a:lnTo>
                  <a:pt x="179146" y="353402"/>
                </a:lnTo>
                <a:close/>
              </a:path>
              <a:path w="358775" h="705485">
                <a:moveTo>
                  <a:pt x="181851" y="315569"/>
                </a:moveTo>
                <a:lnTo>
                  <a:pt x="179082" y="312077"/>
                </a:lnTo>
                <a:lnTo>
                  <a:pt x="175387" y="311785"/>
                </a:lnTo>
                <a:lnTo>
                  <a:pt x="171691" y="311467"/>
                </a:lnTo>
                <a:lnTo>
                  <a:pt x="168452" y="314452"/>
                </a:lnTo>
                <a:lnTo>
                  <a:pt x="167881" y="322402"/>
                </a:lnTo>
                <a:lnTo>
                  <a:pt x="170649" y="325894"/>
                </a:lnTo>
                <a:lnTo>
                  <a:pt x="178054" y="326504"/>
                </a:lnTo>
                <a:lnTo>
                  <a:pt x="181279" y="323532"/>
                </a:lnTo>
                <a:lnTo>
                  <a:pt x="181851" y="315569"/>
                </a:lnTo>
                <a:close/>
              </a:path>
              <a:path w="358775" h="705485">
                <a:moveTo>
                  <a:pt x="184569" y="277723"/>
                </a:moveTo>
                <a:lnTo>
                  <a:pt x="181800" y="274243"/>
                </a:lnTo>
                <a:lnTo>
                  <a:pt x="178104" y="273939"/>
                </a:lnTo>
                <a:lnTo>
                  <a:pt x="174396" y="273634"/>
                </a:lnTo>
                <a:lnTo>
                  <a:pt x="171170" y="276606"/>
                </a:lnTo>
                <a:lnTo>
                  <a:pt x="170599" y="284568"/>
                </a:lnTo>
                <a:lnTo>
                  <a:pt x="173367" y="288048"/>
                </a:lnTo>
                <a:lnTo>
                  <a:pt x="180771" y="288658"/>
                </a:lnTo>
                <a:lnTo>
                  <a:pt x="183997" y="285686"/>
                </a:lnTo>
                <a:lnTo>
                  <a:pt x="184569" y="277723"/>
                </a:lnTo>
                <a:close/>
              </a:path>
              <a:path w="358775" h="705485">
                <a:moveTo>
                  <a:pt x="187286" y="239890"/>
                </a:moveTo>
                <a:lnTo>
                  <a:pt x="184518" y="236397"/>
                </a:lnTo>
                <a:lnTo>
                  <a:pt x="180809" y="236105"/>
                </a:lnTo>
                <a:lnTo>
                  <a:pt x="177114" y="235788"/>
                </a:lnTo>
                <a:lnTo>
                  <a:pt x="173888" y="238772"/>
                </a:lnTo>
                <a:lnTo>
                  <a:pt x="173316" y="246722"/>
                </a:lnTo>
                <a:lnTo>
                  <a:pt x="176085" y="250215"/>
                </a:lnTo>
                <a:lnTo>
                  <a:pt x="183489" y="250825"/>
                </a:lnTo>
                <a:lnTo>
                  <a:pt x="186715" y="247840"/>
                </a:lnTo>
                <a:lnTo>
                  <a:pt x="187286" y="239890"/>
                </a:lnTo>
                <a:close/>
              </a:path>
              <a:path w="358775" h="705485">
                <a:moveTo>
                  <a:pt x="190004" y="202044"/>
                </a:moveTo>
                <a:lnTo>
                  <a:pt x="187223" y="198564"/>
                </a:lnTo>
                <a:lnTo>
                  <a:pt x="183527" y="198259"/>
                </a:lnTo>
                <a:lnTo>
                  <a:pt x="179832" y="197954"/>
                </a:lnTo>
                <a:lnTo>
                  <a:pt x="176593" y="200926"/>
                </a:lnTo>
                <a:lnTo>
                  <a:pt x="176022" y="208889"/>
                </a:lnTo>
                <a:lnTo>
                  <a:pt x="178790" y="212356"/>
                </a:lnTo>
                <a:lnTo>
                  <a:pt x="186194" y="212979"/>
                </a:lnTo>
                <a:lnTo>
                  <a:pt x="189433" y="210007"/>
                </a:lnTo>
                <a:lnTo>
                  <a:pt x="190004" y="202044"/>
                </a:lnTo>
                <a:close/>
              </a:path>
              <a:path w="358775" h="705485">
                <a:moveTo>
                  <a:pt x="192709" y="164198"/>
                </a:moveTo>
                <a:lnTo>
                  <a:pt x="189941" y="160718"/>
                </a:lnTo>
                <a:lnTo>
                  <a:pt x="186245" y="160426"/>
                </a:lnTo>
                <a:lnTo>
                  <a:pt x="182549" y="160108"/>
                </a:lnTo>
                <a:lnTo>
                  <a:pt x="179311" y="163093"/>
                </a:lnTo>
                <a:lnTo>
                  <a:pt x="178739" y="171056"/>
                </a:lnTo>
                <a:lnTo>
                  <a:pt x="181508" y="174523"/>
                </a:lnTo>
                <a:lnTo>
                  <a:pt x="188912" y="175145"/>
                </a:lnTo>
                <a:lnTo>
                  <a:pt x="192138" y="172161"/>
                </a:lnTo>
                <a:lnTo>
                  <a:pt x="192709" y="164198"/>
                </a:lnTo>
                <a:close/>
              </a:path>
              <a:path w="358775" h="705485">
                <a:moveTo>
                  <a:pt x="195338" y="621195"/>
                </a:moveTo>
                <a:lnTo>
                  <a:pt x="192570" y="617728"/>
                </a:lnTo>
                <a:lnTo>
                  <a:pt x="188861" y="617410"/>
                </a:lnTo>
                <a:lnTo>
                  <a:pt x="185166" y="617118"/>
                </a:lnTo>
                <a:lnTo>
                  <a:pt x="181927" y="620090"/>
                </a:lnTo>
                <a:lnTo>
                  <a:pt x="181356" y="628053"/>
                </a:lnTo>
                <a:lnTo>
                  <a:pt x="184124" y="631520"/>
                </a:lnTo>
                <a:lnTo>
                  <a:pt x="191528" y="632142"/>
                </a:lnTo>
                <a:lnTo>
                  <a:pt x="194754" y="629158"/>
                </a:lnTo>
                <a:lnTo>
                  <a:pt x="195338" y="621195"/>
                </a:lnTo>
                <a:close/>
              </a:path>
              <a:path w="358775" h="705485">
                <a:moveTo>
                  <a:pt x="195427" y="126365"/>
                </a:moveTo>
                <a:lnTo>
                  <a:pt x="192659" y="122885"/>
                </a:lnTo>
                <a:lnTo>
                  <a:pt x="188950" y="122580"/>
                </a:lnTo>
                <a:lnTo>
                  <a:pt x="185254" y="122275"/>
                </a:lnTo>
                <a:lnTo>
                  <a:pt x="182016" y="125247"/>
                </a:lnTo>
                <a:lnTo>
                  <a:pt x="181444" y="133210"/>
                </a:lnTo>
                <a:lnTo>
                  <a:pt x="184226" y="136690"/>
                </a:lnTo>
                <a:lnTo>
                  <a:pt x="191630" y="137299"/>
                </a:lnTo>
                <a:lnTo>
                  <a:pt x="194856" y="134327"/>
                </a:lnTo>
                <a:lnTo>
                  <a:pt x="195427" y="126365"/>
                </a:lnTo>
                <a:close/>
              </a:path>
              <a:path w="358775" h="705485">
                <a:moveTo>
                  <a:pt x="198145" y="88519"/>
                </a:moveTo>
                <a:lnTo>
                  <a:pt x="195376" y="85039"/>
                </a:lnTo>
                <a:lnTo>
                  <a:pt x="191668" y="84734"/>
                </a:lnTo>
                <a:lnTo>
                  <a:pt x="187972" y="84429"/>
                </a:lnTo>
                <a:lnTo>
                  <a:pt x="184734" y="87401"/>
                </a:lnTo>
                <a:lnTo>
                  <a:pt x="184162" y="95377"/>
                </a:lnTo>
                <a:lnTo>
                  <a:pt x="186931" y="98844"/>
                </a:lnTo>
                <a:lnTo>
                  <a:pt x="194335" y="99453"/>
                </a:lnTo>
                <a:lnTo>
                  <a:pt x="197573" y="96481"/>
                </a:lnTo>
                <a:lnTo>
                  <a:pt x="198145" y="88519"/>
                </a:lnTo>
                <a:close/>
              </a:path>
              <a:path w="358775" h="705485">
                <a:moveTo>
                  <a:pt x="208902" y="432003"/>
                </a:moveTo>
                <a:lnTo>
                  <a:pt x="206133" y="428523"/>
                </a:lnTo>
                <a:lnTo>
                  <a:pt x="202425" y="428218"/>
                </a:lnTo>
                <a:lnTo>
                  <a:pt x="198729" y="427913"/>
                </a:lnTo>
                <a:lnTo>
                  <a:pt x="195503" y="430885"/>
                </a:lnTo>
                <a:lnTo>
                  <a:pt x="194932" y="438848"/>
                </a:lnTo>
                <a:lnTo>
                  <a:pt x="197688" y="442328"/>
                </a:lnTo>
                <a:lnTo>
                  <a:pt x="205105" y="442937"/>
                </a:lnTo>
                <a:lnTo>
                  <a:pt x="208330" y="439966"/>
                </a:lnTo>
                <a:lnTo>
                  <a:pt x="208902" y="432003"/>
                </a:lnTo>
                <a:close/>
              </a:path>
              <a:path w="358775" h="705485">
                <a:moveTo>
                  <a:pt x="230517" y="624116"/>
                </a:moveTo>
                <a:lnTo>
                  <a:pt x="227749" y="620636"/>
                </a:lnTo>
                <a:lnTo>
                  <a:pt x="224053" y="620331"/>
                </a:lnTo>
                <a:lnTo>
                  <a:pt x="220357" y="620026"/>
                </a:lnTo>
                <a:lnTo>
                  <a:pt x="217119" y="623011"/>
                </a:lnTo>
                <a:lnTo>
                  <a:pt x="216547" y="630961"/>
                </a:lnTo>
                <a:lnTo>
                  <a:pt x="219303" y="634441"/>
                </a:lnTo>
                <a:lnTo>
                  <a:pt x="226707" y="635063"/>
                </a:lnTo>
                <a:lnTo>
                  <a:pt x="229946" y="632079"/>
                </a:lnTo>
                <a:lnTo>
                  <a:pt x="230517" y="624116"/>
                </a:lnTo>
                <a:close/>
              </a:path>
              <a:path w="358775" h="705485">
                <a:moveTo>
                  <a:pt x="230619" y="129273"/>
                </a:moveTo>
                <a:lnTo>
                  <a:pt x="227838" y="125806"/>
                </a:lnTo>
                <a:lnTo>
                  <a:pt x="224142" y="125501"/>
                </a:lnTo>
                <a:lnTo>
                  <a:pt x="220433" y="125196"/>
                </a:lnTo>
                <a:lnTo>
                  <a:pt x="217208" y="128168"/>
                </a:lnTo>
                <a:lnTo>
                  <a:pt x="216636" y="136131"/>
                </a:lnTo>
                <a:lnTo>
                  <a:pt x="219405" y="139598"/>
                </a:lnTo>
                <a:lnTo>
                  <a:pt x="226809" y="140220"/>
                </a:lnTo>
                <a:lnTo>
                  <a:pt x="230047" y="137236"/>
                </a:lnTo>
                <a:lnTo>
                  <a:pt x="230619" y="129273"/>
                </a:lnTo>
                <a:close/>
              </a:path>
              <a:path w="358775" h="705485">
                <a:moveTo>
                  <a:pt x="233235" y="586282"/>
                </a:moveTo>
                <a:lnTo>
                  <a:pt x="230466" y="582803"/>
                </a:lnTo>
                <a:lnTo>
                  <a:pt x="226758" y="582498"/>
                </a:lnTo>
                <a:lnTo>
                  <a:pt x="223062" y="582180"/>
                </a:lnTo>
                <a:lnTo>
                  <a:pt x="219837" y="585165"/>
                </a:lnTo>
                <a:lnTo>
                  <a:pt x="219252" y="593128"/>
                </a:lnTo>
                <a:lnTo>
                  <a:pt x="222034" y="596607"/>
                </a:lnTo>
                <a:lnTo>
                  <a:pt x="229425" y="597217"/>
                </a:lnTo>
                <a:lnTo>
                  <a:pt x="232664" y="594245"/>
                </a:lnTo>
                <a:lnTo>
                  <a:pt x="233235" y="586282"/>
                </a:lnTo>
                <a:close/>
              </a:path>
              <a:path w="358775" h="705485">
                <a:moveTo>
                  <a:pt x="233324" y="91440"/>
                </a:moveTo>
                <a:lnTo>
                  <a:pt x="230555" y="87960"/>
                </a:lnTo>
                <a:lnTo>
                  <a:pt x="226860" y="87655"/>
                </a:lnTo>
                <a:lnTo>
                  <a:pt x="223151" y="87350"/>
                </a:lnTo>
                <a:lnTo>
                  <a:pt x="219925" y="90335"/>
                </a:lnTo>
                <a:lnTo>
                  <a:pt x="219341" y="98298"/>
                </a:lnTo>
                <a:lnTo>
                  <a:pt x="222123" y="101765"/>
                </a:lnTo>
                <a:lnTo>
                  <a:pt x="229527" y="102374"/>
                </a:lnTo>
                <a:lnTo>
                  <a:pt x="232752" y="99402"/>
                </a:lnTo>
                <a:lnTo>
                  <a:pt x="233324" y="91440"/>
                </a:lnTo>
                <a:close/>
              </a:path>
              <a:path w="358775" h="705485">
                <a:moveTo>
                  <a:pt x="235940" y="548436"/>
                </a:moveTo>
                <a:lnTo>
                  <a:pt x="233184" y="544969"/>
                </a:lnTo>
                <a:lnTo>
                  <a:pt x="229476" y="544652"/>
                </a:lnTo>
                <a:lnTo>
                  <a:pt x="225767" y="544347"/>
                </a:lnTo>
                <a:lnTo>
                  <a:pt x="222542" y="547319"/>
                </a:lnTo>
                <a:lnTo>
                  <a:pt x="221970" y="555282"/>
                </a:lnTo>
                <a:lnTo>
                  <a:pt x="224739" y="558774"/>
                </a:lnTo>
                <a:lnTo>
                  <a:pt x="232143" y="559384"/>
                </a:lnTo>
                <a:lnTo>
                  <a:pt x="235369" y="556399"/>
                </a:lnTo>
                <a:lnTo>
                  <a:pt x="235940" y="548436"/>
                </a:lnTo>
                <a:close/>
              </a:path>
              <a:path w="358775" h="705485">
                <a:moveTo>
                  <a:pt x="238671" y="510603"/>
                </a:moveTo>
                <a:lnTo>
                  <a:pt x="235889" y="507123"/>
                </a:lnTo>
                <a:lnTo>
                  <a:pt x="232194" y="506818"/>
                </a:lnTo>
                <a:lnTo>
                  <a:pt x="228485" y="506501"/>
                </a:lnTo>
                <a:lnTo>
                  <a:pt x="225259" y="509485"/>
                </a:lnTo>
                <a:lnTo>
                  <a:pt x="224688" y="517448"/>
                </a:lnTo>
                <a:lnTo>
                  <a:pt x="227457" y="520915"/>
                </a:lnTo>
                <a:lnTo>
                  <a:pt x="234861" y="521538"/>
                </a:lnTo>
                <a:lnTo>
                  <a:pt x="238086" y="518566"/>
                </a:lnTo>
                <a:lnTo>
                  <a:pt x="238671" y="510603"/>
                </a:lnTo>
                <a:close/>
              </a:path>
              <a:path w="358775" h="705485">
                <a:moveTo>
                  <a:pt x="241376" y="472770"/>
                </a:moveTo>
                <a:lnTo>
                  <a:pt x="238607" y="469277"/>
                </a:lnTo>
                <a:lnTo>
                  <a:pt x="234899" y="468972"/>
                </a:lnTo>
                <a:lnTo>
                  <a:pt x="231203" y="468668"/>
                </a:lnTo>
                <a:lnTo>
                  <a:pt x="227965" y="471639"/>
                </a:lnTo>
                <a:lnTo>
                  <a:pt x="227393" y="479602"/>
                </a:lnTo>
                <a:lnTo>
                  <a:pt x="230174" y="483082"/>
                </a:lnTo>
                <a:lnTo>
                  <a:pt x="237578" y="483704"/>
                </a:lnTo>
                <a:lnTo>
                  <a:pt x="240804" y="480720"/>
                </a:lnTo>
                <a:lnTo>
                  <a:pt x="241376" y="472770"/>
                </a:lnTo>
                <a:close/>
              </a:path>
              <a:path w="358775" h="705485">
                <a:moveTo>
                  <a:pt x="244081" y="434924"/>
                </a:moveTo>
                <a:lnTo>
                  <a:pt x="241325" y="431444"/>
                </a:lnTo>
                <a:lnTo>
                  <a:pt x="237617" y="431139"/>
                </a:lnTo>
                <a:lnTo>
                  <a:pt x="233921" y="430822"/>
                </a:lnTo>
                <a:lnTo>
                  <a:pt x="230682" y="433806"/>
                </a:lnTo>
                <a:lnTo>
                  <a:pt x="230111" y="441769"/>
                </a:lnTo>
                <a:lnTo>
                  <a:pt x="232879" y="445236"/>
                </a:lnTo>
                <a:lnTo>
                  <a:pt x="240284" y="445858"/>
                </a:lnTo>
                <a:lnTo>
                  <a:pt x="243509" y="442874"/>
                </a:lnTo>
                <a:lnTo>
                  <a:pt x="244081" y="434924"/>
                </a:lnTo>
                <a:close/>
              </a:path>
              <a:path w="358775" h="705485">
                <a:moveTo>
                  <a:pt x="246799" y="397078"/>
                </a:moveTo>
                <a:lnTo>
                  <a:pt x="244030" y="393598"/>
                </a:lnTo>
                <a:lnTo>
                  <a:pt x="240334" y="393293"/>
                </a:lnTo>
                <a:lnTo>
                  <a:pt x="236626" y="392988"/>
                </a:lnTo>
                <a:lnTo>
                  <a:pt x="233400" y="395960"/>
                </a:lnTo>
                <a:lnTo>
                  <a:pt x="232829" y="403923"/>
                </a:lnTo>
                <a:lnTo>
                  <a:pt x="235597" y="407403"/>
                </a:lnTo>
                <a:lnTo>
                  <a:pt x="243001" y="408025"/>
                </a:lnTo>
                <a:lnTo>
                  <a:pt x="246227" y="405041"/>
                </a:lnTo>
                <a:lnTo>
                  <a:pt x="246799" y="397078"/>
                </a:lnTo>
                <a:close/>
              </a:path>
              <a:path w="358775" h="705485">
                <a:moveTo>
                  <a:pt x="257657" y="245719"/>
                </a:moveTo>
                <a:lnTo>
                  <a:pt x="254889" y="242239"/>
                </a:lnTo>
                <a:lnTo>
                  <a:pt x="251180" y="241935"/>
                </a:lnTo>
                <a:lnTo>
                  <a:pt x="247484" y="241617"/>
                </a:lnTo>
                <a:lnTo>
                  <a:pt x="244259" y="244602"/>
                </a:lnTo>
                <a:lnTo>
                  <a:pt x="243687" y="252564"/>
                </a:lnTo>
                <a:lnTo>
                  <a:pt x="246443" y="256044"/>
                </a:lnTo>
                <a:lnTo>
                  <a:pt x="253847" y="256654"/>
                </a:lnTo>
                <a:lnTo>
                  <a:pt x="257086" y="253682"/>
                </a:lnTo>
                <a:lnTo>
                  <a:pt x="257657" y="245719"/>
                </a:lnTo>
                <a:close/>
              </a:path>
              <a:path w="358775" h="705485">
                <a:moveTo>
                  <a:pt x="263080" y="170040"/>
                </a:moveTo>
                <a:lnTo>
                  <a:pt x="260311" y="166560"/>
                </a:lnTo>
                <a:lnTo>
                  <a:pt x="256616" y="166255"/>
                </a:lnTo>
                <a:lnTo>
                  <a:pt x="252920" y="165950"/>
                </a:lnTo>
                <a:lnTo>
                  <a:pt x="249682" y="168922"/>
                </a:lnTo>
                <a:lnTo>
                  <a:pt x="249110" y="176885"/>
                </a:lnTo>
                <a:lnTo>
                  <a:pt x="251879" y="180365"/>
                </a:lnTo>
                <a:lnTo>
                  <a:pt x="259283" y="180975"/>
                </a:lnTo>
                <a:lnTo>
                  <a:pt x="262521" y="178003"/>
                </a:lnTo>
                <a:lnTo>
                  <a:pt x="263080" y="170040"/>
                </a:lnTo>
                <a:close/>
              </a:path>
              <a:path w="358775" h="705485">
                <a:moveTo>
                  <a:pt x="263931" y="625932"/>
                </a:moveTo>
                <a:lnTo>
                  <a:pt x="262813" y="624446"/>
                </a:lnTo>
                <a:lnTo>
                  <a:pt x="261162" y="623417"/>
                </a:lnTo>
                <a:lnTo>
                  <a:pt x="259232" y="623252"/>
                </a:lnTo>
                <a:lnTo>
                  <a:pt x="255536" y="622947"/>
                </a:lnTo>
                <a:lnTo>
                  <a:pt x="252298" y="625919"/>
                </a:lnTo>
                <a:lnTo>
                  <a:pt x="251841" y="632345"/>
                </a:lnTo>
                <a:lnTo>
                  <a:pt x="252818" y="634580"/>
                </a:lnTo>
                <a:lnTo>
                  <a:pt x="254444" y="636028"/>
                </a:lnTo>
                <a:lnTo>
                  <a:pt x="257670" y="632726"/>
                </a:lnTo>
                <a:lnTo>
                  <a:pt x="260832" y="629361"/>
                </a:lnTo>
                <a:lnTo>
                  <a:pt x="263931" y="625932"/>
                </a:lnTo>
                <a:close/>
              </a:path>
              <a:path w="358775" h="705485">
                <a:moveTo>
                  <a:pt x="266700" y="102374"/>
                </a:moveTo>
                <a:lnTo>
                  <a:pt x="263626" y="98907"/>
                </a:lnTo>
                <a:lnTo>
                  <a:pt x="260502" y="95516"/>
                </a:lnTo>
                <a:lnTo>
                  <a:pt x="257314" y="92163"/>
                </a:lnTo>
                <a:lnTo>
                  <a:pt x="255930" y="93370"/>
                </a:lnTo>
                <a:lnTo>
                  <a:pt x="254965" y="95161"/>
                </a:lnTo>
                <a:lnTo>
                  <a:pt x="254825" y="97231"/>
                </a:lnTo>
                <a:lnTo>
                  <a:pt x="254533" y="101206"/>
                </a:lnTo>
                <a:lnTo>
                  <a:pt x="257302" y="104686"/>
                </a:lnTo>
                <a:lnTo>
                  <a:pt x="263271" y="105181"/>
                </a:lnTo>
                <a:lnTo>
                  <a:pt x="265353" y="104127"/>
                </a:lnTo>
                <a:lnTo>
                  <a:pt x="266700" y="102374"/>
                </a:lnTo>
                <a:close/>
              </a:path>
              <a:path w="358775" h="705485">
                <a:moveTo>
                  <a:pt x="268427" y="589191"/>
                </a:moveTo>
                <a:lnTo>
                  <a:pt x="265645" y="585724"/>
                </a:lnTo>
                <a:lnTo>
                  <a:pt x="261937" y="585406"/>
                </a:lnTo>
                <a:lnTo>
                  <a:pt x="258241" y="585114"/>
                </a:lnTo>
                <a:lnTo>
                  <a:pt x="255016" y="588086"/>
                </a:lnTo>
                <a:lnTo>
                  <a:pt x="254444" y="596049"/>
                </a:lnTo>
                <a:lnTo>
                  <a:pt x="257213" y="599516"/>
                </a:lnTo>
                <a:lnTo>
                  <a:pt x="264617" y="600138"/>
                </a:lnTo>
                <a:lnTo>
                  <a:pt x="267843" y="597154"/>
                </a:lnTo>
                <a:lnTo>
                  <a:pt x="268427" y="589191"/>
                </a:lnTo>
                <a:close/>
              </a:path>
              <a:path w="358775" h="705485">
                <a:moveTo>
                  <a:pt x="271132" y="551357"/>
                </a:moveTo>
                <a:lnTo>
                  <a:pt x="268363" y="547878"/>
                </a:lnTo>
                <a:lnTo>
                  <a:pt x="264655" y="547573"/>
                </a:lnTo>
                <a:lnTo>
                  <a:pt x="260959" y="547268"/>
                </a:lnTo>
                <a:lnTo>
                  <a:pt x="257733" y="550240"/>
                </a:lnTo>
                <a:lnTo>
                  <a:pt x="257162" y="558215"/>
                </a:lnTo>
                <a:lnTo>
                  <a:pt x="259930" y="561682"/>
                </a:lnTo>
                <a:lnTo>
                  <a:pt x="267322" y="562292"/>
                </a:lnTo>
                <a:lnTo>
                  <a:pt x="270560" y="559320"/>
                </a:lnTo>
                <a:lnTo>
                  <a:pt x="271132" y="551357"/>
                </a:lnTo>
                <a:close/>
              </a:path>
              <a:path w="358775" h="705485">
                <a:moveTo>
                  <a:pt x="273850" y="513511"/>
                </a:moveTo>
                <a:lnTo>
                  <a:pt x="271081" y="510044"/>
                </a:lnTo>
                <a:lnTo>
                  <a:pt x="267373" y="509727"/>
                </a:lnTo>
                <a:lnTo>
                  <a:pt x="263677" y="509435"/>
                </a:lnTo>
                <a:lnTo>
                  <a:pt x="260438" y="512406"/>
                </a:lnTo>
                <a:lnTo>
                  <a:pt x="259867" y="520369"/>
                </a:lnTo>
                <a:lnTo>
                  <a:pt x="262636" y="523836"/>
                </a:lnTo>
                <a:lnTo>
                  <a:pt x="270052" y="524459"/>
                </a:lnTo>
                <a:lnTo>
                  <a:pt x="273278" y="521474"/>
                </a:lnTo>
                <a:lnTo>
                  <a:pt x="273850" y="513511"/>
                </a:lnTo>
                <a:close/>
              </a:path>
              <a:path w="358775" h="705485">
                <a:moveTo>
                  <a:pt x="276567" y="475678"/>
                </a:moveTo>
                <a:lnTo>
                  <a:pt x="273799" y="472198"/>
                </a:lnTo>
                <a:lnTo>
                  <a:pt x="270090" y="471893"/>
                </a:lnTo>
                <a:lnTo>
                  <a:pt x="266395" y="471589"/>
                </a:lnTo>
                <a:lnTo>
                  <a:pt x="263156" y="474573"/>
                </a:lnTo>
                <a:lnTo>
                  <a:pt x="262585" y="482536"/>
                </a:lnTo>
                <a:lnTo>
                  <a:pt x="265353" y="486003"/>
                </a:lnTo>
                <a:lnTo>
                  <a:pt x="272757" y="486613"/>
                </a:lnTo>
                <a:lnTo>
                  <a:pt x="275983" y="483641"/>
                </a:lnTo>
                <a:lnTo>
                  <a:pt x="276567" y="475678"/>
                </a:lnTo>
                <a:close/>
              </a:path>
              <a:path w="358775" h="705485">
                <a:moveTo>
                  <a:pt x="279273" y="437832"/>
                </a:moveTo>
                <a:lnTo>
                  <a:pt x="276504" y="434365"/>
                </a:lnTo>
                <a:lnTo>
                  <a:pt x="272808" y="434047"/>
                </a:lnTo>
                <a:lnTo>
                  <a:pt x="269100" y="433755"/>
                </a:lnTo>
                <a:lnTo>
                  <a:pt x="265874" y="436727"/>
                </a:lnTo>
                <a:lnTo>
                  <a:pt x="265303" y="444690"/>
                </a:lnTo>
                <a:lnTo>
                  <a:pt x="268071" y="448157"/>
                </a:lnTo>
                <a:lnTo>
                  <a:pt x="275475" y="448779"/>
                </a:lnTo>
                <a:lnTo>
                  <a:pt x="278701" y="445795"/>
                </a:lnTo>
                <a:lnTo>
                  <a:pt x="279273" y="437832"/>
                </a:lnTo>
                <a:close/>
              </a:path>
              <a:path w="358775" h="705485">
                <a:moveTo>
                  <a:pt x="281990" y="399999"/>
                </a:moveTo>
                <a:lnTo>
                  <a:pt x="279222" y="396519"/>
                </a:lnTo>
                <a:lnTo>
                  <a:pt x="275513" y="396214"/>
                </a:lnTo>
                <a:lnTo>
                  <a:pt x="271818" y="395909"/>
                </a:lnTo>
                <a:lnTo>
                  <a:pt x="268579" y="398894"/>
                </a:lnTo>
                <a:lnTo>
                  <a:pt x="268008" y="406844"/>
                </a:lnTo>
                <a:lnTo>
                  <a:pt x="270789" y="410324"/>
                </a:lnTo>
                <a:lnTo>
                  <a:pt x="278180" y="410933"/>
                </a:lnTo>
                <a:lnTo>
                  <a:pt x="281419" y="407962"/>
                </a:lnTo>
                <a:lnTo>
                  <a:pt x="281990" y="399999"/>
                </a:lnTo>
                <a:close/>
              </a:path>
              <a:path w="358775" h="705485">
                <a:moveTo>
                  <a:pt x="284695" y="362153"/>
                </a:moveTo>
                <a:lnTo>
                  <a:pt x="281940" y="358686"/>
                </a:lnTo>
                <a:lnTo>
                  <a:pt x="278231" y="358368"/>
                </a:lnTo>
                <a:lnTo>
                  <a:pt x="274535" y="358063"/>
                </a:lnTo>
                <a:lnTo>
                  <a:pt x="271297" y="361048"/>
                </a:lnTo>
                <a:lnTo>
                  <a:pt x="270725" y="369011"/>
                </a:lnTo>
                <a:lnTo>
                  <a:pt x="273494" y="372478"/>
                </a:lnTo>
                <a:lnTo>
                  <a:pt x="280898" y="373100"/>
                </a:lnTo>
                <a:lnTo>
                  <a:pt x="284124" y="370116"/>
                </a:lnTo>
                <a:lnTo>
                  <a:pt x="284695" y="362153"/>
                </a:lnTo>
                <a:close/>
              </a:path>
              <a:path w="358775" h="705485">
                <a:moveTo>
                  <a:pt x="287413" y="324319"/>
                </a:moveTo>
                <a:lnTo>
                  <a:pt x="284645" y="320840"/>
                </a:lnTo>
                <a:lnTo>
                  <a:pt x="280949" y="320535"/>
                </a:lnTo>
                <a:lnTo>
                  <a:pt x="277241" y="320230"/>
                </a:lnTo>
                <a:lnTo>
                  <a:pt x="274015" y="323202"/>
                </a:lnTo>
                <a:lnTo>
                  <a:pt x="273443" y="331165"/>
                </a:lnTo>
                <a:lnTo>
                  <a:pt x="276212" y="334645"/>
                </a:lnTo>
                <a:lnTo>
                  <a:pt x="283616" y="335254"/>
                </a:lnTo>
                <a:lnTo>
                  <a:pt x="286842" y="332282"/>
                </a:lnTo>
                <a:lnTo>
                  <a:pt x="287413" y="324319"/>
                </a:lnTo>
                <a:close/>
              </a:path>
              <a:path w="358775" h="705485">
                <a:moveTo>
                  <a:pt x="290131" y="286473"/>
                </a:moveTo>
                <a:lnTo>
                  <a:pt x="287362" y="282994"/>
                </a:lnTo>
                <a:lnTo>
                  <a:pt x="283667" y="282689"/>
                </a:lnTo>
                <a:lnTo>
                  <a:pt x="279958" y="282384"/>
                </a:lnTo>
                <a:lnTo>
                  <a:pt x="276720" y="285369"/>
                </a:lnTo>
                <a:lnTo>
                  <a:pt x="276161" y="293331"/>
                </a:lnTo>
                <a:lnTo>
                  <a:pt x="278917" y="296811"/>
                </a:lnTo>
                <a:lnTo>
                  <a:pt x="286321" y="297421"/>
                </a:lnTo>
                <a:lnTo>
                  <a:pt x="289560" y="294436"/>
                </a:lnTo>
                <a:lnTo>
                  <a:pt x="290131" y="286473"/>
                </a:lnTo>
                <a:close/>
              </a:path>
              <a:path w="358775" h="705485">
                <a:moveTo>
                  <a:pt x="292849" y="248640"/>
                </a:moveTo>
                <a:lnTo>
                  <a:pt x="290068" y="245160"/>
                </a:lnTo>
                <a:lnTo>
                  <a:pt x="286372" y="244856"/>
                </a:lnTo>
                <a:lnTo>
                  <a:pt x="282676" y="244551"/>
                </a:lnTo>
                <a:lnTo>
                  <a:pt x="279438" y="247523"/>
                </a:lnTo>
                <a:lnTo>
                  <a:pt x="278866" y="255485"/>
                </a:lnTo>
                <a:lnTo>
                  <a:pt x="281635" y="258965"/>
                </a:lnTo>
                <a:lnTo>
                  <a:pt x="289039" y="259575"/>
                </a:lnTo>
                <a:lnTo>
                  <a:pt x="292277" y="256590"/>
                </a:lnTo>
                <a:lnTo>
                  <a:pt x="292849" y="248640"/>
                </a:lnTo>
                <a:close/>
              </a:path>
              <a:path w="358775" h="705485">
                <a:moveTo>
                  <a:pt x="295554" y="210794"/>
                </a:moveTo>
                <a:lnTo>
                  <a:pt x="292785" y="207327"/>
                </a:lnTo>
                <a:lnTo>
                  <a:pt x="289077" y="207010"/>
                </a:lnTo>
                <a:lnTo>
                  <a:pt x="285381" y="206705"/>
                </a:lnTo>
                <a:lnTo>
                  <a:pt x="282155" y="209689"/>
                </a:lnTo>
                <a:lnTo>
                  <a:pt x="281584" y="217652"/>
                </a:lnTo>
                <a:lnTo>
                  <a:pt x="284353" y="221119"/>
                </a:lnTo>
                <a:lnTo>
                  <a:pt x="291757" y="221729"/>
                </a:lnTo>
                <a:lnTo>
                  <a:pt x="294982" y="218757"/>
                </a:lnTo>
                <a:lnTo>
                  <a:pt x="295554" y="210794"/>
                </a:lnTo>
                <a:close/>
              </a:path>
              <a:path w="358775" h="705485">
                <a:moveTo>
                  <a:pt x="298272" y="172948"/>
                </a:moveTo>
                <a:lnTo>
                  <a:pt x="295503" y="169481"/>
                </a:lnTo>
                <a:lnTo>
                  <a:pt x="291795" y="169176"/>
                </a:lnTo>
                <a:lnTo>
                  <a:pt x="288099" y="168871"/>
                </a:lnTo>
                <a:lnTo>
                  <a:pt x="284873" y="171843"/>
                </a:lnTo>
                <a:lnTo>
                  <a:pt x="284302" y="179806"/>
                </a:lnTo>
                <a:lnTo>
                  <a:pt x="287058" y="183286"/>
                </a:lnTo>
                <a:lnTo>
                  <a:pt x="294474" y="183896"/>
                </a:lnTo>
                <a:lnTo>
                  <a:pt x="297700" y="180911"/>
                </a:lnTo>
                <a:lnTo>
                  <a:pt x="298272" y="172948"/>
                </a:lnTo>
                <a:close/>
              </a:path>
              <a:path w="358775" h="705485">
                <a:moveTo>
                  <a:pt x="298513" y="143878"/>
                </a:moveTo>
                <a:lnTo>
                  <a:pt x="295935" y="139979"/>
                </a:lnTo>
                <a:lnTo>
                  <a:pt x="293281" y="136131"/>
                </a:lnTo>
                <a:lnTo>
                  <a:pt x="290576" y="132334"/>
                </a:lnTo>
                <a:lnTo>
                  <a:pt x="288759" y="133502"/>
                </a:lnTo>
                <a:lnTo>
                  <a:pt x="287477" y="135547"/>
                </a:lnTo>
                <a:lnTo>
                  <a:pt x="287286" y="137985"/>
                </a:lnTo>
                <a:lnTo>
                  <a:pt x="287007" y="141973"/>
                </a:lnTo>
                <a:lnTo>
                  <a:pt x="289775" y="145440"/>
                </a:lnTo>
                <a:lnTo>
                  <a:pt x="295402" y="145910"/>
                </a:lnTo>
                <a:lnTo>
                  <a:pt x="297192" y="145173"/>
                </a:lnTo>
                <a:lnTo>
                  <a:pt x="298513" y="143878"/>
                </a:lnTo>
                <a:close/>
              </a:path>
              <a:path w="358775" h="705485">
                <a:moveTo>
                  <a:pt x="306311" y="554278"/>
                </a:moveTo>
                <a:lnTo>
                  <a:pt x="303542" y="550799"/>
                </a:lnTo>
                <a:lnTo>
                  <a:pt x="299847" y="550494"/>
                </a:lnTo>
                <a:lnTo>
                  <a:pt x="296151" y="550176"/>
                </a:lnTo>
                <a:lnTo>
                  <a:pt x="292912" y="553161"/>
                </a:lnTo>
                <a:lnTo>
                  <a:pt x="292354" y="561124"/>
                </a:lnTo>
                <a:lnTo>
                  <a:pt x="295109" y="564603"/>
                </a:lnTo>
                <a:lnTo>
                  <a:pt x="302514" y="565213"/>
                </a:lnTo>
                <a:lnTo>
                  <a:pt x="305739" y="562241"/>
                </a:lnTo>
                <a:lnTo>
                  <a:pt x="306311" y="554278"/>
                </a:lnTo>
                <a:close/>
              </a:path>
              <a:path w="358775" h="705485">
                <a:moveTo>
                  <a:pt x="309029" y="516432"/>
                </a:moveTo>
                <a:lnTo>
                  <a:pt x="306260" y="512965"/>
                </a:lnTo>
                <a:lnTo>
                  <a:pt x="302564" y="512648"/>
                </a:lnTo>
                <a:lnTo>
                  <a:pt x="298869" y="512343"/>
                </a:lnTo>
                <a:lnTo>
                  <a:pt x="295630" y="515315"/>
                </a:lnTo>
                <a:lnTo>
                  <a:pt x="295059" y="523278"/>
                </a:lnTo>
                <a:lnTo>
                  <a:pt x="297827" y="526770"/>
                </a:lnTo>
                <a:lnTo>
                  <a:pt x="305231" y="527380"/>
                </a:lnTo>
                <a:lnTo>
                  <a:pt x="308470" y="524395"/>
                </a:lnTo>
                <a:lnTo>
                  <a:pt x="309029" y="516432"/>
                </a:lnTo>
                <a:close/>
              </a:path>
              <a:path w="358775" h="705485">
                <a:moveTo>
                  <a:pt x="311746" y="478599"/>
                </a:moveTo>
                <a:lnTo>
                  <a:pt x="308978" y="475119"/>
                </a:lnTo>
                <a:lnTo>
                  <a:pt x="305269" y="474814"/>
                </a:lnTo>
                <a:lnTo>
                  <a:pt x="301574" y="474497"/>
                </a:lnTo>
                <a:lnTo>
                  <a:pt x="298348" y="477481"/>
                </a:lnTo>
                <a:lnTo>
                  <a:pt x="297764" y="485444"/>
                </a:lnTo>
                <a:lnTo>
                  <a:pt x="300545" y="488911"/>
                </a:lnTo>
                <a:lnTo>
                  <a:pt x="307949" y="489534"/>
                </a:lnTo>
                <a:lnTo>
                  <a:pt x="311175" y="486562"/>
                </a:lnTo>
                <a:lnTo>
                  <a:pt x="311746" y="478599"/>
                </a:lnTo>
                <a:close/>
              </a:path>
              <a:path w="358775" h="705485">
                <a:moveTo>
                  <a:pt x="314464" y="440753"/>
                </a:moveTo>
                <a:lnTo>
                  <a:pt x="311696" y="437273"/>
                </a:lnTo>
                <a:lnTo>
                  <a:pt x="307987" y="436968"/>
                </a:lnTo>
                <a:lnTo>
                  <a:pt x="304292" y="436664"/>
                </a:lnTo>
                <a:lnTo>
                  <a:pt x="301066" y="439635"/>
                </a:lnTo>
                <a:lnTo>
                  <a:pt x="300482" y="447598"/>
                </a:lnTo>
                <a:lnTo>
                  <a:pt x="303250" y="451078"/>
                </a:lnTo>
                <a:lnTo>
                  <a:pt x="310654" y="451700"/>
                </a:lnTo>
                <a:lnTo>
                  <a:pt x="313893" y="448716"/>
                </a:lnTo>
                <a:lnTo>
                  <a:pt x="314464" y="440753"/>
                </a:lnTo>
                <a:close/>
              </a:path>
              <a:path w="358775" h="705485">
                <a:moveTo>
                  <a:pt x="317182" y="402920"/>
                </a:moveTo>
                <a:lnTo>
                  <a:pt x="314401" y="399440"/>
                </a:lnTo>
                <a:lnTo>
                  <a:pt x="310705" y="399135"/>
                </a:lnTo>
                <a:lnTo>
                  <a:pt x="306997" y="398818"/>
                </a:lnTo>
                <a:lnTo>
                  <a:pt x="303758" y="401802"/>
                </a:lnTo>
                <a:lnTo>
                  <a:pt x="303199" y="409765"/>
                </a:lnTo>
                <a:lnTo>
                  <a:pt x="305968" y="413245"/>
                </a:lnTo>
                <a:lnTo>
                  <a:pt x="313372" y="413854"/>
                </a:lnTo>
                <a:lnTo>
                  <a:pt x="316611" y="410883"/>
                </a:lnTo>
                <a:lnTo>
                  <a:pt x="317182" y="402920"/>
                </a:lnTo>
                <a:close/>
              </a:path>
              <a:path w="358775" h="705485">
                <a:moveTo>
                  <a:pt x="319887" y="365074"/>
                </a:moveTo>
                <a:lnTo>
                  <a:pt x="317119" y="361594"/>
                </a:lnTo>
                <a:lnTo>
                  <a:pt x="313423" y="361289"/>
                </a:lnTo>
                <a:lnTo>
                  <a:pt x="309714" y="360984"/>
                </a:lnTo>
                <a:lnTo>
                  <a:pt x="306489" y="363956"/>
                </a:lnTo>
                <a:lnTo>
                  <a:pt x="305917" y="371919"/>
                </a:lnTo>
                <a:lnTo>
                  <a:pt x="308673" y="375412"/>
                </a:lnTo>
                <a:lnTo>
                  <a:pt x="316077" y="376021"/>
                </a:lnTo>
                <a:lnTo>
                  <a:pt x="319316" y="373037"/>
                </a:lnTo>
                <a:lnTo>
                  <a:pt x="319887" y="365074"/>
                </a:lnTo>
                <a:close/>
              </a:path>
              <a:path w="358775" h="705485">
                <a:moveTo>
                  <a:pt x="322605" y="327240"/>
                </a:moveTo>
                <a:lnTo>
                  <a:pt x="319836" y="323761"/>
                </a:lnTo>
                <a:lnTo>
                  <a:pt x="316128" y="323456"/>
                </a:lnTo>
                <a:lnTo>
                  <a:pt x="312432" y="323151"/>
                </a:lnTo>
                <a:lnTo>
                  <a:pt x="309194" y="326123"/>
                </a:lnTo>
                <a:lnTo>
                  <a:pt x="308622" y="334086"/>
                </a:lnTo>
                <a:lnTo>
                  <a:pt x="311391" y="337553"/>
                </a:lnTo>
                <a:lnTo>
                  <a:pt x="318795" y="338175"/>
                </a:lnTo>
                <a:lnTo>
                  <a:pt x="322033" y="335191"/>
                </a:lnTo>
                <a:lnTo>
                  <a:pt x="322605" y="327240"/>
                </a:lnTo>
                <a:close/>
              </a:path>
              <a:path w="358775" h="705485">
                <a:moveTo>
                  <a:pt x="325310" y="289394"/>
                </a:moveTo>
                <a:lnTo>
                  <a:pt x="322554" y="285915"/>
                </a:lnTo>
                <a:lnTo>
                  <a:pt x="318846" y="285610"/>
                </a:lnTo>
                <a:lnTo>
                  <a:pt x="315137" y="285305"/>
                </a:lnTo>
                <a:lnTo>
                  <a:pt x="311912" y="288277"/>
                </a:lnTo>
                <a:lnTo>
                  <a:pt x="311340" y="296240"/>
                </a:lnTo>
                <a:lnTo>
                  <a:pt x="314109" y="299720"/>
                </a:lnTo>
                <a:lnTo>
                  <a:pt x="321513" y="300342"/>
                </a:lnTo>
                <a:lnTo>
                  <a:pt x="324739" y="297357"/>
                </a:lnTo>
                <a:lnTo>
                  <a:pt x="325310" y="289394"/>
                </a:lnTo>
                <a:close/>
              </a:path>
              <a:path w="358775" h="705485">
                <a:moveTo>
                  <a:pt x="328028" y="251561"/>
                </a:moveTo>
                <a:lnTo>
                  <a:pt x="325259" y="248081"/>
                </a:lnTo>
                <a:lnTo>
                  <a:pt x="321551" y="247777"/>
                </a:lnTo>
                <a:lnTo>
                  <a:pt x="317855" y="247459"/>
                </a:lnTo>
                <a:lnTo>
                  <a:pt x="314629" y="250444"/>
                </a:lnTo>
                <a:lnTo>
                  <a:pt x="314058" y="258406"/>
                </a:lnTo>
                <a:lnTo>
                  <a:pt x="316826" y="261886"/>
                </a:lnTo>
                <a:lnTo>
                  <a:pt x="324231" y="262496"/>
                </a:lnTo>
                <a:lnTo>
                  <a:pt x="327456" y="259511"/>
                </a:lnTo>
                <a:lnTo>
                  <a:pt x="328028" y="251561"/>
                </a:lnTo>
                <a:close/>
              </a:path>
              <a:path w="358775" h="705485">
                <a:moveTo>
                  <a:pt x="330746" y="213715"/>
                </a:moveTo>
                <a:lnTo>
                  <a:pt x="327964" y="210235"/>
                </a:lnTo>
                <a:lnTo>
                  <a:pt x="324269" y="209931"/>
                </a:lnTo>
                <a:lnTo>
                  <a:pt x="320573" y="209626"/>
                </a:lnTo>
                <a:lnTo>
                  <a:pt x="317334" y="212598"/>
                </a:lnTo>
                <a:lnTo>
                  <a:pt x="316763" y="220560"/>
                </a:lnTo>
                <a:lnTo>
                  <a:pt x="319544" y="224040"/>
                </a:lnTo>
                <a:lnTo>
                  <a:pt x="326936" y="224650"/>
                </a:lnTo>
                <a:lnTo>
                  <a:pt x="330174" y="221678"/>
                </a:lnTo>
                <a:lnTo>
                  <a:pt x="330746" y="213715"/>
                </a:lnTo>
                <a:close/>
              </a:path>
              <a:path w="358775" h="705485">
                <a:moveTo>
                  <a:pt x="345732" y="481266"/>
                </a:moveTo>
                <a:lnTo>
                  <a:pt x="344639" y="479310"/>
                </a:lnTo>
                <a:lnTo>
                  <a:pt x="342734" y="477913"/>
                </a:lnTo>
                <a:lnTo>
                  <a:pt x="340461" y="477723"/>
                </a:lnTo>
                <a:lnTo>
                  <a:pt x="336753" y="477431"/>
                </a:lnTo>
                <a:lnTo>
                  <a:pt x="333527" y="480402"/>
                </a:lnTo>
                <a:lnTo>
                  <a:pt x="332955" y="488365"/>
                </a:lnTo>
                <a:lnTo>
                  <a:pt x="335724" y="491832"/>
                </a:lnTo>
                <a:lnTo>
                  <a:pt x="340487" y="492239"/>
                </a:lnTo>
                <a:lnTo>
                  <a:pt x="341477" y="492036"/>
                </a:lnTo>
                <a:lnTo>
                  <a:pt x="342392" y="491642"/>
                </a:lnTo>
                <a:lnTo>
                  <a:pt x="343547" y="488213"/>
                </a:lnTo>
                <a:lnTo>
                  <a:pt x="344665" y="484759"/>
                </a:lnTo>
                <a:lnTo>
                  <a:pt x="345732" y="481266"/>
                </a:lnTo>
                <a:close/>
              </a:path>
              <a:path w="358775" h="705485">
                <a:moveTo>
                  <a:pt x="349643" y="443674"/>
                </a:moveTo>
                <a:lnTo>
                  <a:pt x="346875" y="440194"/>
                </a:lnTo>
                <a:lnTo>
                  <a:pt x="343179" y="439889"/>
                </a:lnTo>
                <a:lnTo>
                  <a:pt x="339471" y="439585"/>
                </a:lnTo>
                <a:lnTo>
                  <a:pt x="336245" y="442556"/>
                </a:lnTo>
                <a:lnTo>
                  <a:pt x="335673" y="450532"/>
                </a:lnTo>
                <a:lnTo>
                  <a:pt x="338442" y="453999"/>
                </a:lnTo>
                <a:lnTo>
                  <a:pt x="345846" y="454609"/>
                </a:lnTo>
                <a:lnTo>
                  <a:pt x="349072" y="451637"/>
                </a:lnTo>
                <a:lnTo>
                  <a:pt x="349643" y="443674"/>
                </a:lnTo>
                <a:close/>
              </a:path>
              <a:path w="358775" h="705485">
                <a:moveTo>
                  <a:pt x="352361" y="405828"/>
                </a:moveTo>
                <a:lnTo>
                  <a:pt x="349592" y="402361"/>
                </a:lnTo>
                <a:lnTo>
                  <a:pt x="345884" y="402043"/>
                </a:lnTo>
                <a:lnTo>
                  <a:pt x="342188" y="401751"/>
                </a:lnTo>
                <a:lnTo>
                  <a:pt x="338950" y="404723"/>
                </a:lnTo>
                <a:lnTo>
                  <a:pt x="338391" y="412686"/>
                </a:lnTo>
                <a:lnTo>
                  <a:pt x="341160" y="416153"/>
                </a:lnTo>
                <a:lnTo>
                  <a:pt x="348551" y="416775"/>
                </a:lnTo>
                <a:lnTo>
                  <a:pt x="351790" y="413791"/>
                </a:lnTo>
                <a:lnTo>
                  <a:pt x="352361" y="405828"/>
                </a:lnTo>
                <a:close/>
              </a:path>
              <a:path w="358775" h="705485">
                <a:moveTo>
                  <a:pt x="355079" y="367995"/>
                </a:moveTo>
                <a:lnTo>
                  <a:pt x="352310" y="364515"/>
                </a:lnTo>
                <a:lnTo>
                  <a:pt x="348602" y="364210"/>
                </a:lnTo>
                <a:lnTo>
                  <a:pt x="344906" y="363905"/>
                </a:lnTo>
                <a:lnTo>
                  <a:pt x="341668" y="366890"/>
                </a:lnTo>
                <a:lnTo>
                  <a:pt x="341109" y="374840"/>
                </a:lnTo>
                <a:lnTo>
                  <a:pt x="343865" y="378320"/>
                </a:lnTo>
                <a:lnTo>
                  <a:pt x="351269" y="378929"/>
                </a:lnTo>
                <a:lnTo>
                  <a:pt x="354507" y="375958"/>
                </a:lnTo>
                <a:lnTo>
                  <a:pt x="355079" y="367995"/>
                </a:lnTo>
                <a:close/>
              </a:path>
              <a:path w="358775" h="705485">
                <a:moveTo>
                  <a:pt x="357797" y="330149"/>
                </a:moveTo>
                <a:lnTo>
                  <a:pt x="355015" y="326682"/>
                </a:lnTo>
                <a:lnTo>
                  <a:pt x="351307" y="326364"/>
                </a:lnTo>
                <a:lnTo>
                  <a:pt x="347611" y="326059"/>
                </a:lnTo>
                <a:lnTo>
                  <a:pt x="344385" y="329044"/>
                </a:lnTo>
                <a:lnTo>
                  <a:pt x="343814" y="337007"/>
                </a:lnTo>
                <a:lnTo>
                  <a:pt x="346583" y="340474"/>
                </a:lnTo>
                <a:lnTo>
                  <a:pt x="353987" y="341096"/>
                </a:lnTo>
                <a:lnTo>
                  <a:pt x="357212" y="338112"/>
                </a:lnTo>
                <a:lnTo>
                  <a:pt x="357797" y="330149"/>
                </a:lnTo>
                <a:close/>
              </a:path>
              <a:path w="358775" h="705485">
                <a:moveTo>
                  <a:pt x="358698" y="300316"/>
                </a:moveTo>
                <a:lnTo>
                  <a:pt x="350329" y="288226"/>
                </a:lnTo>
                <a:lnTo>
                  <a:pt x="347103" y="291211"/>
                </a:lnTo>
                <a:lnTo>
                  <a:pt x="346519" y="299161"/>
                </a:lnTo>
                <a:lnTo>
                  <a:pt x="349288" y="302641"/>
                </a:lnTo>
                <a:lnTo>
                  <a:pt x="355269" y="303136"/>
                </a:lnTo>
                <a:lnTo>
                  <a:pt x="357365" y="302082"/>
                </a:lnTo>
                <a:lnTo>
                  <a:pt x="358698" y="300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8498" y="483882"/>
            <a:ext cx="594360" cy="734060"/>
          </a:xfrm>
          <a:custGeom>
            <a:avLst/>
            <a:gdLst/>
            <a:ahLst/>
            <a:cxnLst/>
            <a:rect l="l" t="t" r="r" b="b"/>
            <a:pathLst>
              <a:path w="594360" h="734060">
                <a:moveTo>
                  <a:pt x="12166" y="434822"/>
                </a:moveTo>
                <a:lnTo>
                  <a:pt x="9398" y="431355"/>
                </a:lnTo>
                <a:lnTo>
                  <a:pt x="3429" y="430860"/>
                </a:lnTo>
                <a:lnTo>
                  <a:pt x="1333" y="431914"/>
                </a:lnTo>
                <a:lnTo>
                  <a:pt x="0" y="433679"/>
                </a:lnTo>
                <a:lnTo>
                  <a:pt x="546" y="437299"/>
                </a:lnTo>
                <a:lnTo>
                  <a:pt x="8369" y="445757"/>
                </a:lnTo>
                <a:lnTo>
                  <a:pt x="11595" y="442785"/>
                </a:lnTo>
                <a:lnTo>
                  <a:pt x="12166" y="434822"/>
                </a:lnTo>
                <a:close/>
              </a:path>
              <a:path w="594360" h="734060">
                <a:moveTo>
                  <a:pt x="23025" y="283464"/>
                </a:moveTo>
                <a:lnTo>
                  <a:pt x="20256" y="279996"/>
                </a:lnTo>
                <a:lnTo>
                  <a:pt x="16560" y="279679"/>
                </a:lnTo>
                <a:lnTo>
                  <a:pt x="12852" y="279374"/>
                </a:lnTo>
                <a:lnTo>
                  <a:pt x="9626" y="282359"/>
                </a:lnTo>
                <a:lnTo>
                  <a:pt x="9055" y="290322"/>
                </a:lnTo>
                <a:lnTo>
                  <a:pt x="11823" y="293789"/>
                </a:lnTo>
                <a:lnTo>
                  <a:pt x="19215" y="294411"/>
                </a:lnTo>
                <a:lnTo>
                  <a:pt x="22453" y="291426"/>
                </a:lnTo>
                <a:lnTo>
                  <a:pt x="23025" y="283464"/>
                </a:lnTo>
                <a:close/>
              </a:path>
              <a:path w="594360" h="734060">
                <a:moveTo>
                  <a:pt x="44640" y="475589"/>
                </a:moveTo>
                <a:lnTo>
                  <a:pt x="41871" y="472097"/>
                </a:lnTo>
                <a:lnTo>
                  <a:pt x="38176" y="471805"/>
                </a:lnTo>
                <a:lnTo>
                  <a:pt x="34467" y="471487"/>
                </a:lnTo>
                <a:lnTo>
                  <a:pt x="31242" y="474472"/>
                </a:lnTo>
                <a:lnTo>
                  <a:pt x="30670" y="482434"/>
                </a:lnTo>
                <a:lnTo>
                  <a:pt x="33439" y="485914"/>
                </a:lnTo>
                <a:lnTo>
                  <a:pt x="40830" y="486524"/>
                </a:lnTo>
                <a:lnTo>
                  <a:pt x="44069" y="483552"/>
                </a:lnTo>
                <a:lnTo>
                  <a:pt x="44640" y="475589"/>
                </a:lnTo>
                <a:close/>
              </a:path>
              <a:path w="594360" h="734060">
                <a:moveTo>
                  <a:pt x="47358" y="437743"/>
                </a:moveTo>
                <a:lnTo>
                  <a:pt x="44589" y="434263"/>
                </a:lnTo>
                <a:lnTo>
                  <a:pt x="40881" y="433959"/>
                </a:lnTo>
                <a:lnTo>
                  <a:pt x="37185" y="433654"/>
                </a:lnTo>
                <a:lnTo>
                  <a:pt x="33947" y="436626"/>
                </a:lnTo>
                <a:lnTo>
                  <a:pt x="33375" y="444588"/>
                </a:lnTo>
                <a:lnTo>
                  <a:pt x="36144" y="448068"/>
                </a:lnTo>
                <a:lnTo>
                  <a:pt x="43548" y="448691"/>
                </a:lnTo>
                <a:lnTo>
                  <a:pt x="46786" y="445706"/>
                </a:lnTo>
                <a:lnTo>
                  <a:pt x="47358" y="437743"/>
                </a:lnTo>
                <a:close/>
              </a:path>
              <a:path w="594360" h="734060">
                <a:moveTo>
                  <a:pt x="50063" y="399910"/>
                </a:moveTo>
                <a:lnTo>
                  <a:pt x="47307" y="396430"/>
                </a:lnTo>
                <a:lnTo>
                  <a:pt x="43599" y="396125"/>
                </a:lnTo>
                <a:lnTo>
                  <a:pt x="39890" y="395820"/>
                </a:lnTo>
                <a:lnTo>
                  <a:pt x="36664" y="398792"/>
                </a:lnTo>
                <a:lnTo>
                  <a:pt x="36093" y="406755"/>
                </a:lnTo>
                <a:lnTo>
                  <a:pt x="38862" y="410235"/>
                </a:lnTo>
                <a:lnTo>
                  <a:pt x="46266" y="410845"/>
                </a:lnTo>
                <a:lnTo>
                  <a:pt x="49491" y="407873"/>
                </a:lnTo>
                <a:lnTo>
                  <a:pt x="50063" y="399910"/>
                </a:lnTo>
                <a:close/>
              </a:path>
              <a:path w="594360" h="734060">
                <a:moveTo>
                  <a:pt x="52781" y="362064"/>
                </a:moveTo>
                <a:lnTo>
                  <a:pt x="50012" y="358597"/>
                </a:lnTo>
                <a:lnTo>
                  <a:pt x="46316" y="358279"/>
                </a:lnTo>
                <a:lnTo>
                  <a:pt x="42608" y="357974"/>
                </a:lnTo>
                <a:lnTo>
                  <a:pt x="39382" y="360946"/>
                </a:lnTo>
                <a:lnTo>
                  <a:pt x="38811" y="368909"/>
                </a:lnTo>
                <a:lnTo>
                  <a:pt x="41579" y="372389"/>
                </a:lnTo>
                <a:lnTo>
                  <a:pt x="48983" y="373011"/>
                </a:lnTo>
                <a:lnTo>
                  <a:pt x="52209" y="370027"/>
                </a:lnTo>
                <a:lnTo>
                  <a:pt x="52781" y="362064"/>
                </a:lnTo>
                <a:close/>
              </a:path>
              <a:path w="594360" h="734060">
                <a:moveTo>
                  <a:pt x="55499" y="324231"/>
                </a:moveTo>
                <a:lnTo>
                  <a:pt x="52730" y="320751"/>
                </a:lnTo>
                <a:lnTo>
                  <a:pt x="49022" y="320446"/>
                </a:lnTo>
                <a:lnTo>
                  <a:pt x="45326" y="320141"/>
                </a:lnTo>
                <a:lnTo>
                  <a:pt x="42087" y="323113"/>
                </a:lnTo>
                <a:lnTo>
                  <a:pt x="41529" y="331076"/>
                </a:lnTo>
                <a:lnTo>
                  <a:pt x="44297" y="334556"/>
                </a:lnTo>
                <a:lnTo>
                  <a:pt x="51689" y="335165"/>
                </a:lnTo>
                <a:lnTo>
                  <a:pt x="54927" y="332193"/>
                </a:lnTo>
                <a:lnTo>
                  <a:pt x="55499" y="324231"/>
                </a:lnTo>
                <a:close/>
              </a:path>
              <a:path w="594360" h="734060">
                <a:moveTo>
                  <a:pt x="58204" y="286385"/>
                </a:moveTo>
                <a:lnTo>
                  <a:pt x="55435" y="282905"/>
                </a:lnTo>
                <a:lnTo>
                  <a:pt x="51739" y="282600"/>
                </a:lnTo>
                <a:lnTo>
                  <a:pt x="48044" y="282295"/>
                </a:lnTo>
                <a:lnTo>
                  <a:pt x="44805" y="285267"/>
                </a:lnTo>
                <a:lnTo>
                  <a:pt x="44234" y="293230"/>
                </a:lnTo>
                <a:lnTo>
                  <a:pt x="47015" y="296710"/>
                </a:lnTo>
                <a:lnTo>
                  <a:pt x="54406" y="297332"/>
                </a:lnTo>
                <a:lnTo>
                  <a:pt x="57645" y="294347"/>
                </a:lnTo>
                <a:lnTo>
                  <a:pt x="58204" y="286385"/>
                </a:lnTo>
                <a:close/>
              </a:path>
              <a:path w="594360" h="734060">
                <a:moveTo>
                  <a:pt x="60921" y="248551"/>
                </a:moveTo>
                <a:lnTo>
                  <a:pt x="58153" y="245071"/>
                </a:lnTo>
                <a:lnTo>
                  <a:pt x="54457" y="244767"/>
                </a:lnTo>
                <a:lnTo>
                  <a:pt x="50749" y="244449"/>
                </a:lnTo>
                <a:lnTo>
                  <a:pt x="47523" y="247434"/>
                </a:lnTo>
                <a:lnTo>
                  <a:pt x="46951" y="255397"/>
                </a:lnTo>
                <a:lnTo>
                  <a:pt x="49720" y="258864"/>
                </a:lnTo>
                <a:lnTo>
                  <a:pt x="57124" y="259486"/>
                </a:lnTo>
                <a:lnTo>
                  <a:pt x="60350" y="256514"/>
                </a:lnTo>
                <a:lnTo>
                  <a:pt x="60921" y="248551"/>
                </a:lnTo>
                <a:close/>
              </a:path>
              <a:path w="594360" h="734060">
                <a:moveTo>
                  <a:pt x="63639" y="210705"/>
                </a:moveTo>
                <a:lnTo>
                  <a:pt x="60871" y="207225"/>
                </a:lnTo>
                <a:lnTo>
                  <a:pt x="57175" y="206921"/>
                </a:lnTo>
                <a:lnTo>
                  <a:pt x="53467" y="206616"/>
                </a:lnTo>
                <a:lnTo>
                  <a:pt x="50241" y="209600"/>
                </a:lnTo>
                <a:lnTo>
                  <a:pt x="49669" y="217551"/>
                </a:lnTo>
                <a:lnTo>
                  <a:pt x="52438" y="221030"/>
                </a:lnTo>
                <a:lnTo>
                  <a:pt x="59842" y="221653"/>
                </a:lnTo>
                <a:lnTo>
                  <a:pt x="63068" y="218668"/>
                </a:lnTo>
                <a:lnTo>
                  <a:pt x="63639" y="210705"/>
                </a:lnTo>
                <a:close/>
              </a:path>
              <a:path w="594360" h="734060">
                <a:moveTo>
                  <a:pt x="66357" y="172872"/>
                </a:moveTo>
                <a:lnTo>
                  <a:pt x="63576" y="169392"/>
                </a:lnTo>
                <a:lnTo>
                  <a:pt x="59880" y="169087"/>
                </a:lnTo>
                <a:lnTo>
                  <a:pt x="56184" y="168770"/>
                </a:lnTo>
                <a:lnTo>
                  <a:pt x="52946" y="171754"/>
                </a:lnTo>
                <a:lnTo>
                  <a:pt x="52374" y="179717"/>
                </a:lnTo>
                <a:lnTo>
                  <a:pt x="55143" y="183184"/>
                </a:lnTo>
                <a:lnTo>
                  <a:pt x="62547" y="183807"/>
                </a:lnTo>
                <a:lnTo>
                  <a:pt x="65786" y="180822"/>
                </a:lnTo>
                <a:lnTo>
                  <a:pt x="66357" y="172872"/>
                </a:lnTo>
                <a:close/>
              </a:path>
              <a:path w="594360" h="734060">
                <a:moveTo>
                  <a:pt x="68516" y="140525"/>
                </a:moveTo>
                <a:lnTo>
                  <a:pt x="66560" y="143217"/>
                </a:lnTo>
                <a:lnTo>
                  <a:pt x="65608" y="144576"/>
                </a:lnTo>
                <a:lnTo>
                  <a:pt x="66979" y="143662"/>
                </a:lnTo>
                <a:lnTo>
                  <a:pt x="68033" y="142240"/>
                </a:lnTo>
                <a:lnTo>
                  <a:pt x="68516" y="140525"/>
                </a:lnTo>
                <a:close/>
              </a:path>
              <a:path w="594360" h="734060">
                <a:moveTo>
                  <a:pt x="104165" y="632790"/>
                </a:moveTo>
                <a:lnTo>
                  <a:pt x="101384" y="629310"/>
                </a:lnTo>
                <a:lnTo>
                  <a:pt x="95427" y="628802"/>
                </a:lnTo>
                <a:lnTo>
                  <a:pt x="93345" y="629856"/>
                </a:lnTo>
                <a:lnTo>
                  <a:pt x="91998" y="631609"/>
                </a:lnTo>
                <a:lnTo>
                  <a:pt x="95059" y="635076"/>
                </a:lnTo>
                <a:lnTo>
                  <a:pt x="98196" y="638479"/>
                </a:lnTo>
                <a:lnTo>
                  <a:pt x="101384" y="641832"/>
                </a:lnTo>
                <a:lnTo>
                  <a:pt x="102768" y="640613"/>
                </a:lnTo>
                <a:lnTo>
                  <a:pt x="103720" y="638822"/>
                </a:lnTo>
                <a:lnTo>
                  <a:pt x="103873" y="636765"/>
                </a:lnTo>
                <a:lnTo>
                  <a:pt x="104165" y="632790"/>
                </a:lnTo>
                <a:close/>
              </a:path>
              <a:path w="594360" h="734060">
                <a:moveTo>
                  <a:pt x="106870" y="594944"/>
                </a:moveTo>
                <a:lnTo>
                  <a:pt x="104101" y="591464"/>
                </a:lnTo>
                <a:lnTo>
                  <a:pt x="96697" y="590854"/>
                </a:lnTo>
                <a:lnTo>
                  <a:pt x="93472" y="593826"/>
                </a:lnTo>
                <a:lnTo>
                  <a:pt x="92900" y="601789"/>
                </a:lnTo>
                <a:lnTo>
                  <a:pt x="95669" y="605269"/>
                </a:lnTo>
                <a:lnTo>
                  <a:pt x="99364" y="605574"/>
                </a:lnTo>
                <a:lnTo>
                  <a:pt x="103073" y="605878"/>
                </a:lnTo>
                <a:lnTo>
                  <a:pt x="106299" y="602907"/>
                </a:lnTo>
                <a:lnTo>
                  <a:pt x="106870" y="594944"/>
                </a:lnTo>
                <a:close/>
              </a:path>
              <a:path w="594360" h="734060">
                <a:moveTo>
                  <a:pt x="135343" y="673163"/>
                </a:moveTo>
                <a:lnTo>
                  <a:pt x="134493" y="671690"/>
                </a:lnTo>
                <a:lnTo>
                  <a:pt x="133172" y="670560"/>
                </a:lnTo>
                <a:lnTo>
                  <a:pt x="131572" y="670039"/>
                </a:lnTo>
                <a:lnTo>
                  <a:pt x="134073" y="672134"/>
                </a:lnTo>
                <a:lnTo>
                  <a:pt x="135343" y="673163"/>
                </a:lnTo>
                <a:close/>
              </a:path>
              <a:path w="594360" h="734060">
                <a:moveTo>
                  <a:pt x="139433" y="140868"/>
                </a:moveTo>
                <a:lnTo>
                  <a:pt x="136664" y="137375"/>
                </a:lnTo>
                <a:lnTo>
                  <a:pt x="132969" y="137083"/>
                </a:lnTo>
                <a:lnTo>
                  <a:pt x="129273" y="136766"/>
                </a:lnTo>
                <a:lnTo>
                  <a:pt x="126034" y="139750"/>
                </a:lnTo>
                <a:lnTo>
                  <a:pt x="125463" y="147713"/>
                </a:lnTo>
                <a:lnTo>
                  <a:pt x="128231" y="151180"/>
                </a:lnTo>
                <a:lnTo>
                  <a:pt x="135636" y="151803"/>
                </a:lnTo>
                <a:lnTo>
                  <a:pt x="138874" y="148818"/>
                </a:lnTo>
                <a:lnTo>
                  <a:pt x="139433" y="140868"/>
                </a:lnTo>
                <a:close/>
              </a:path>
              <a:path w="594360" h="734060">
                <a:moveTo>
                  <a:pt x="142151" y="103022"/>
                </a:moveTo>
                <a:lnTo>
                  <a:pt x="139382" y="99542"/>
                </a:lnTo>
                <a:lnTo>
                  <a:pt x="135686" y="99237"/>
                </a:lnTo>
                <a:lnTo>
                  <a:pt x="131978" y="98933"/>
                </a:lnTo>
                <a:lnTo>
                  <a:pt x="128752" y="101917"/>
                </a:lnTo>
                <a:lnTo>
                  <a:pt x="128181" y="109867"/>
                </a:lnTo>
                <a:lnTo>
                  <a:pt x="130949" y="113347"/>
                </a:lnTo>
                <a:lnTo>
                  <a:pt x="138353" y="113957"/>
                </a:lnTo>
                <a:lnTo>
                  <a:pt x="141579" y="110985"/>
                </a:lnTo>
                <a:lnTo>
                  <a:pt x="142151" y="103022"/>
                </a:lnTo>
                <a:close/>
              </a:path>
              <a:path w="594360" h="734060">
                <a:moveTo>
                  <a:pt x="239471" y="720140"/>
                </a:moveTo>
                <a:lnTo>
                  <a:pt x="236702" y="716661"/>
                </a:lnTo>
                <a:lnTo>
                  <a:pt x="229311" y="716051"/>
                </a:lnTo>
                <a:lnTo>
                  <a:pt x="226072" y="719023"/>
                </a:lnTo>
                <a:lnTo>
                  <a:pt x="225704" y="724128"/>
                </a:lnTo>
                <a:lnTo>
                  <a:pt x="225882" y="725208"/>
                </a:lnTo>
                <a:lnTo>
                  <a:pt x="226250" y="726198"/>
                </a:lnTo>
                <a:lnTo>
                  <a:pt x="229438" y="727430"/>
                </a:lnTo>
                <a:lnTo>
                  <a:pt x="232664" y="728624"/>
                </a:lnTo>
                <a:lnTo>
                  <a:pt x="235902" y="729780"/>
                </a:lnTo>
                <a:lnTo>
                  <a:pt x="237718" y="728624"/>
                </a:lnTo>
                <a:lnTo>
                  <a:pt x="239014" y="726554"/>
                </a:lnTo>
                <a:lnTo>
                  <a:pt x="239191" y="724115"/>
                </a:lnTo>
                <a:lnTo>
                  <a:pt x="239471" y="720140"/>
                </a:lnTo>
                <a:close/>
              </a:path>
              <a:path w="594360" h="734060">
                <a:moveTo>
                  <a:pt x="244906" y="644448"/>
                </a:moveTo>
                <a:lnTo>
                  <a:pt x="242138" y="640981"/>
                </a:lnTo>
                <a:lnTo>
                  <a:pt x="238429" y="640676"/>
                </a:lnTo>
                <a:lnTo>
                  <a:pt x="234721" y="640359"/>
                </a:lnTo>
                <a:lnTo>
                  <a:pt x="231495" y="643343"/>
                </a:lnTo>
                <a:lnTo>
                  <a:pt x="230924" y="651306"/>
                </a:lnTo>
                <a:lnTo>
                  <a:pt x="233705" y="654786"/>
                </a:lnTo>
                <a:lnTo>
                  <a:pt x="241096" y="655396"/>
                </a:lnTo>
                <a:lnTo>
                  <a:pt x="244335" y="652411"/>
                </a:lnTo>
                <a:lnTo>
                  <a:pt x="244906" y="644448"/>
                </a:lnTo>
                <a:close/>
              </a:path>
              <a:path w="594360" h="734060">
                <a:moveTo>
                  <a:pt x="274662" y="723049"/>
                </a:moveTo>
                <a:lnTo>
                  <a:pt x="271894" y="719569"/>
                </a:lnTo>
                <a:lnTo>
                  <a:pt x="264490" y="718959"/>
                </a:lnTo>
                <a:lnTo>
                  <a:pt x="261251" y="721944"/>
                </a:lnTo>
                <a:lnTo>
                  <a:pt x="260680" y="729894"/>
                </a:lnTo>
                <a:lnTo>
                  <a:pt x="263448" y="733374"/>
                </a:lnTo>
                <a:lnTo>
                  <a:pt x="267157" y="733691"/>
                </a:lnTo>
                <a:lnTo>
                  <a:pt x="270852" y="733996"/>
                </a:lnTo>
                <a:lnTo>
                  <a:pt x="274091" y="731024"/>
                </a:lnTo>
                <a:lnTo>
                  <a:pt x="274662" y="723049"/>
                </a:lnTo>
                <a:close/>
              </a:path>
              <a:path w="594360" h="734060">
                <a:moveTo>
                  <a:pt x="277380" y="685215"/>
                </a:moveTo>
                <a:lnTo>
                  <a:pt x="274612" y="681736"/>
                </a:lnTo>
                <a:lnTo>
                  <a:pt x="267195" y="681126"/>
                </a:lnTo>
                <a:lnTo>
                  <a:pt x="263969" y="684110"/>
                </a:lnTo>
                <a:lnTo>
                  <a:pt x="263398" y="692061"/>
                </a:lnTo>
                <a:lnTo>
                  <a:pt x="266166" y="695540"/>
                </a:lnTo>
                <a:lnTo>
                  <a:pt x="269862" y="695845"/>
                </a:lnTo>
                <a:lnTo>
                  <a:pt x="273570" y="696163"/>
                </a:lnTo>
                <a:lnTo>
                  <a:pt x="276796" y="693178"/>
                </a:lnTo>
                <a:lnTo>
                  <a:pt x="277380" y="685215"/>
                </a:lnTo>
                <a:close/>
              </a:path>
              <a:path w="594360" h="734060">
                <a:moveTo>
                  <a:pt x="280085" y="647382"/>
                </a:moveTo>
                <a:lnTo>
                  <a:pt x="277317" y="643890"/>
                </a:lnTo>
                <a:lnTo>
                  <a:pt x="269913" y="643280"/>
                </a:lnTo>
                <a:lnTo>
                  <a:pt x="266687" y="646264"/>
                </a:lnTo>
                <a:lnTo>
                  <a:pt x="266115" y="654215"/>
                </a:lnTo>
                <a:lnTo>
                  <a:pt x="268884" y="657707"/>
                </a:lnTo>
                <a:lnTo>
                  <a:pt x="272580" y="657999"/>
                </a:lnTo>
                <a:lnTo>
                  <a:pt x="276288" y="658317"/>
                </a:lnTo>
                <a:lnTo>
                  <a:pt x="279514" y="655345"/>
                </a:lnTo>
                <a:lnTo>
                  <a:pt x="280085" y="647382"/>
                </a:lnTo>
                <a:close/>
              </a:path>
              <a:path w="594360" h="734060">
                <a:moveTo>
                  <a:pt x="282803" y="609536"/>
                </a:moveTo>
                <a:lnTo>
                  <a:pt x="280035" y="606056"/>
                </a:lnTo>
                <a:lnTo>
                  <a:pt x="272630" y="605447"/>
                </a:lnTo>
                <a:lnTo>
                  <a:pt x="269405" y="608418"/>
                </a:lnTo>
                <a:lnTo>
                  <a:pt x="268833" y="616381"/>
                </a:lnTo>
                <a:lnTo>
                  <a:pt x="271602" y="619861"/>
                </a:lnTo>
                <a:lnTo>
                  <a:pt x="275297" y="620166"/>
                </a:lnTo>
                <a:lnTo>
                  <a:pt x="278993" y="620471"/>
                </a:lnTo>
                <a:lnTo>
                  <a:pt x="282232" y="617486"/>
                </a:lnTo>
                <a:lnTo>
                  <a:pt x="282803" y="609536"/>
                </a:lnTo>
                <a:close/>
              </a:path>
              <a:path w="594360" h="734060">
                <a:moveTo>
                  <a:pt x="285508" y="571703"/>
                </a:moveTo>
                <a:lnTo>
                  <a:pt x="282740" y="568210"/>
                </a:lnTo>
                <a:lnTo>
                  <a:pt x="275348" y="567601"/>
                </a:lnTo>
                <a:lnTo>
                  <a:pt x="272110" y="570585"/>
                </a:lnTo>
                <a:lnTo>
                  <a:pt x="271538" y="578548"/>
                </a:lnTo>
                <a:lnTo>
                  <a:pt x="274307" y="582015"/>
                </a:lnTo>
                <a:lnTo>
                  <a:pt x="278015" y="582320"/>
                </a:lnTo>
                <a:lnTo>
                  <a:pt x="281711" y="582637"/>
                </a:lnTo>
                <a:lnTo>
                  <a:pt x="284949" y="579653"/>
                </a:lnTo>
                <a:lnTo>
                  <a:pt x="285508" y="571703"/>
                </a:lnTo>
                <a:close/>
              </a:path>
              <a:path w="594360" h="734060">
                <a:moveTo>
                  <a:pt x="288226" y="533857"/>
                </a:moveTo>
                <a:lnTo>
                  <a:pt x="285457" y="530377"/>
                </a:lnTo>
                <a:lnTo>
                  <a:pt x="278053" y="529767"/>
                </a:lnTo>
                <a:lnTo>
                  <a:pt x="274828" y="532739"/>
                </a:lnTo>
                <a:lnTo>
                  <a:pt x="274256" y="540702"/>
                </a:lnTo>
                <a:lnTo>
                  <a:pt x="277025" y="544169"/>
                </a:lnTo>
                <a:lnTo>
                  <a:pt x="280720" y="544487"/>
                </a:lnTo>
                <a:lnTo>
                  <a:pt x="284429" y="544791"/>
                </a:lnTo>
                <a:lnTo>
                  <a:pt x="287655" y="541820"/>
                </a:lnTo>
                <a:lnTo>
                  <a:pt x="288226" y="533857"/>
                </a:lnTo>
                <a:close/>
              </a:path>
              <a:path w="594360" h="734060">
                <a:moveTo>
                  <a:pt x="293662" y="458165"/>
                </a:moveTo>
                <a:lnTo>
                  <a:pt x="290893" y="454698"/>
                </a:lnTo>
                <a:lnTo>
                  <a:pt x="283489" y="454088"/>
                </a:lnTo>
                <a:lnTo>
                  <a:pt x="280250" y="457060"/>
                </a:lnTo>
                <a:lnTo>
                  <a:pt x="279679" y="465023"/>
                </a:lnTo>
                <a:lnTo>
                  <a:pt x="282448" y="468490"/>
                </a:lnTo>
                <a:lnTo>
                  <a:pt x="286156" y="468807"/>
                </a:lnTo>
                <a:lnTo>
                  <a:pt x="289852" y="469112"/>
                </a:lnTo>
                <a:lnTo>
                  <a:pt x="293090" y="466128"/>
                </a:lnTo>
                <a:lnTo>
                  <a:pt x="293662" y="458165"/>
                </a:lnTo>
                <a:close/>
              </a:path>
              <a:path w="594360" h="734060">
                <a:moveTo>
                  <a:pt x="296367" y="420331"/>
                </a:moveTo>
                <a:lnTo>
                  <a:pt x="293598" y="416852"/>
                </a:lnTo>
                <a:lnTo>
                  <a:pt x="286194" y="416242"/>
                </a:lnTo>
                <a:lnTo>
                  <a:pt x="282968" y="419227"/>
                </a:lnTo>
                <a:lnTo>
                  <a:pt x="282397" y="427189"/>
                </a:lnTo>
                <a:lnTo>
                  <a:pt x="285165" y="430657"/>
                </a:lnTo>
                <a:lnTo>
                  <a:pt x="288861" y="430974"/>
                </a:lnTo>
                <a:lnTo>
                  <a:pt x="292569" y="431266"/>
                </a:lnTo>
                <a:lnTo>
                  <a:pt x="295795" y="428294"/>
                </a:lnTo>
                <a:lnTo>
                  <a:pt x="296367" y="420331"/>
                </a:lnTo>
                <a:close/>
              </a:path>
              <a:path w="594360" h="734060">
                <a:moveTo>
                  <a:pt x="299085" y="382485"/>
                </a:moveTo>
                <a:lnTo>
                  <a:pt x="296316" y="379018"/>
                </a:lnTo>
                <a:lnTo>
                  <a:pt x="288912" y="378409"/>
                </a:lnTo>
                <a:lnTo>
                  <a:pt x="285686" y="381381"/>
                </a:lnTo>
                <a:lnTo>
                  <a:pt x="285115" y="389343"/>
                </a:lnTo>
                <a:lnTo>
                  <a:pt x="287883" y="392811"/>
                </a:lnTo>
                <a:lnTo>
                  <a:pt x="291579" y="393128"/>
                </a:lnTo>
                <a:lnTo>
                  <a:pt x="295287" y="393433"/>
                </a:lnTo>
                <a:lnTo>
                  <a:pt x="298513" y="390448"/>
                </a:lnTo>
                <a:lnTo>
                  <a:pt x="299085" y="382485"/>
                </a:lnTo>
                <a:close/>
              </a:path>
              <a:path w="594360" h="734060">
                <a:moveTo>
                  <a:pt x="301802" y="344652"/>
                </a:moveTo>
                <a:lnTo>
                  <a:pt x="299034" y="341172"/>
                </a:lnTo>
                <a:lnTo>
                  <a:pt x="291630" y="340563"/>
                </a:lnTo>
                <a:lnTo>
                  <a:pt x="288391" y="343547"/>
                </a:lnTo>
                <a:lnTo>
                  <a:pt x="287820" y="351497"/>
                </a:lnTo>
                <a:lnTo>
                  <a:pt x="290588" y="354977"/>
                </a:lnTo>
                <a:lnTo>
                  <a:pt x="294297" y="355295"/>
                </a:lnTo>
                <a:lnTo>
                  <a:pt x="297992" y="355587"/>
                </a:lnTo>
                <a:lnTo>
                  <a:pt x="301231" y="352615"/>
                </a:lnTo>
                <a:lnTo>
                  <a:pt x="301802" y="344652"/>
                </a:lnTo>
                <a:close/>
              </a:path>
              <a:path w="594360" h="734060">
                <a:moveTo>
                  <a:pt x="304507" y="306806"/>
                </a:moveTo>
                <a:lnTo>
                  <a:pt x="301752" y="303339"/>
                </a:lnTo>
                <a:lnTo>
                  <a:pt x="294335" y="302717"/>
                </a:lnTo>
                <a:lnTo>
                  <a:pt x="291109" y="305701"/>
                </a:lnTo>
                <a:lnTo>
                  <a:pt x="290537" y="313664"/>
                </a:lnTo>
                <a:lnTo>
                  <a:pt x="293306" y="317144"/>
                </a:lnTo>
                <a:lnTo>
                  <a:pt x="297002" y="317449"/>
                </a:lnTo>
                <a:lnTo>
                  <a:pt x="300710" y="317754"/>
                </a:lnTo>
                <a:lnTo>
                  <a:pt x="303936" y="314769"/>
                </a:lnTo>
                <a:lnTo>
                  <a:pt x="304507" y="306806"/>
                </a:lnTo>
                <a:close/>
              </a:path>
              <a:path w="594360" h="734060">
                <a:moveTo>
                  <a:pt x="307225" y="268973"/>
                </a:moveTo>
                <a:lnTo>
                  <a:pt x="304457" y="265493"/>
                </a:lnTo>
                <a:lnTo>
                  <a:pt x="297053" y="264883"/>
                </a:lnTo>
                <a:lnTo>
                  <a:pt x="293827" y="267868"/>
                </a:lnTo>
                <a:lnTo>
                  <a:pt x="293255" y="275818"/>
                </a:lnTo>
                <a:lnTo>
                  <a:pt x="296024" y="279298"/>
                </a:lnTo>
                <a:lnTo>
                  <a:pt x="299720" y="279603"/>
                </a:lnTo>
                <a:lnTo>
                  <a:pt x="303428" y="279908"/>
                </a:lnTo>
                <a:lnTo>
                  <a:pt x="306654" y="276936"/>
                </a:lnTo>
                <a:lnTo>
                  <a:pt x="307225" y="268973"/>
                </a:lnTo>
                <a:close/>
              </a:path>
              <a:path w="594360" h="734060">
                <a:moveTo>
                  <a:pt x="309943" y="231127"/>
                </a:moveTo>
                <a:lnTo>
                  <a:pt x="307174" y="227647"/>
                </a:lnTo>
                <a:lnTo>
                  <a:pt x="299770" y="227050"/>
                </a:lnTo>
                <a:lnTo>
                  <a:pt x="296532" y="230022"/>
                </a:lnTo>
                <a:lnTo>
                  <a:pt x="295960" y="237985"/>
                </a:lnTo>
                <a:lnTo>
                  <a:pt x="298729" y="241452"/>
                </a:lnTo>
                <a:lnTo>
                  <a:pt x="302437" y="241769"/>
                </a:lnTo>
                <a:lnTo>
                  <a:pt x="306133" y="242074"/>
                </a:lnTo>
                <a:lnTo>
                  <a:pt x="309372" y="239102"/>
                </a:lnTo>
                <a:lnTo>
                  <a:pt x="309943" y="231127"/>
                </a:lnTo>
                <a:close/>
              </a:path>
              <a:path w="594360" h="734060">
                <a:moveTo>
                  <a:pt x="312648" y="193294"/>
                </a:moveTo>
                <a:lnTo>
                  <a:pt x="309880" y="189814"/>
                </a:lnTo>
                <a:lnTo>
                  <a:pt x="302475" y="189217"/>
                </a:lnTo>
                <a:lnTo>
                  <a:pt x="299250" y="192189"/>
                </a:lnTo>
                <a:lnTo>
                  <a:pt x="298678" y="200139"/>
                </a:lnTo>
                <a:lnTo>
                  <a:pt x="301447" y="203619"/>
                </a:lnTo>
                <a:lnTo>
                  <a:pt x="305142" y="203923"/>
                </a:lnTo>
                <a:lnTo>
                  <a:pt x="308851" y="204228"/>
                </a:lnTo>
                <a:lnTo>
                  <a:pt x="312077" y="201256"/>
                </a:lnTo>
                <a:lnTo>
                  <a:pt x="312648" y="193294"/>
                </a:lnTo>
                <a:close/>
              </a:path>
              <a:path w="594360" h="734060">
                <a:moveTo>
                  <a:pt x="315366" y="155448"/>
                </a:moveTo>
                <a:lnTo>
                  <a:pt x="312597" y="151968"/>
                </a:lnTo>
                <a:lnTo>
                  <a:pt x="305193" y="151358"/>
                </a:lnTo>
                <a:lnTo>
                  <a:pt x="301967" y="154343"/>
                </a:lnTo>
                <a:lnTo>
                  <a:pt x="301396" y="162306"/>
                </a:lnTo>
                <a:lnTo>
                  <a:pt x="304152" y="165773"/>
                </a:lnTo>
                <a:lnTo>
                  <a:pt x="307860" y="166090"/>
                </a:lnTo>
                <a:lnTo>
                  <a:pt x="311569" y="166395"/>
                </a:lnTo>
                <a:lnTo>
                  <a:pt x="314794" y="163423"/>
                </a:lnTo>
                <a:lnTo>
                  <a:pt x="315366" y="155448"/>
                </a:lnTo>
                <a:close/>
              </a:path>
              <a:path w="594360" h="734060">
                <a:moveTo>
                  <a:pt x="318084" y="117614"/>
                </a:moveTo>
                <a:lnTo>
                  <a:pt x="315315" y="114134"/>
                </a:lnTo>
                <a:lnTo>
                  <a:pt x="307911" y="113525"/>
                </a:lnTo>
                <a:lnTo>
                  <a:pt x="304673" y="116497"/>
                </a:lnTo>
                <a:lnTo>
                  <a:pt x="304114" y="124472"/>
                </a:lnTo>
                <a:lnTo>
                  <a:pt x="306882" y="127939"/>
                </a:lnTo>
                <a:lnTo>
                  <a:pt x="310578" y="128244"/>
                </a:lnTo>
                <a:lnTo>
                  <a:pt x="314274" y="128549"/>
                </a:lnTo>
                <a:lnTo>
                  <a:pt x="317512" y="125577"/>
                </a:lnTo>
                <a:lnTo>
                  <a:pt x="318084" y="117614"/>
                </a:lnTo>
                <a:close/>
              </a:path>
              <a:path w="594360" h="734060">
                <a:moveTo>
                  <a:pt x="320700" y="574611"/>
                </a:moveTo>
                <a:lnTo>
                  <a:pt x="317931" y="571144"/>
                </a:lnTo>
                <a:lnTo>
                  <a:pt x="310527" y="570522"/>
                </a:lnTo>
                <a:lnTo>
                  <a:pt x="307301" y="573506"/>
                </a:lnTo>
                <a:lnTo>
                  <a:pt x="306730" y="581469"/>
                </a:lnTo>
                <a:lnTo>
                  <a:pt x="309499" y="584936"/>
                </a:lnTo>
                <a:lnTo>
                  <a:pt x="313194" y="585241"/>
                </a:lnTo>
                <a:lnTo>
                  <a:pt x="316903" y="585546"/>
                </a:lnTo>
                <a:lnTo>
                  <a:pt x="320128" y="582574"/>
                </a:lnTo>
                <a:lnTo>
                  <a:pt x="320700" y="574611"/>
                </a:lnTo>
                <a:close/>
              </a:path>
              <a:path w="594360" h="734060">
                <a:moveTo>
                  <a:pt x="320789" y="79768"/>
                </a:moveTo>
                <a:lnTo>
                  <a:pt x="318020" y="76301"/>
                </a:lnTo>
                <a:lnTo>
                  <a:pt x="310629" y="75692"/>
                </a:lnTo>
                <a:lnTo>
                  <a:pt x="307390" y="78663"/>
                </a:lnTo>
                <a:lnTo>
                  <a:pt x="306819" y="86626"/>
                </a:lnTo>
                <a:lnTo>
                  <a:pt x="309587" y="90093"/>
                </a:lnTo>
                <a:lnTo>
                  <a:pt x="313296" y="90411"/>
                </a:lnTo>
                <a:lnTo>
                  <a:pt x="316992" y="90716"/>
                </a:lnTo>
                <a:lnTo>
                  <a:pt x="320230" y="87744"/>
                </a:lnTo>
                <a:lnTo>
                  <a:pt x="320789" y="79768"/>
                </a:lnTo>
                <a:close/>
              </a:path>
              <a:path w="594360" h="734060">
                <a:moveTo>
                  <a:pt x="323418" y="536765"/>
                </a:moveTo>
                <a:lnTo>
                  <a:pt x="320649" y="533298"/>
                </a:lnTo>
                <a:lnTo>
                  <a:pt x="313245" y="532688"/>
                </a:lnTo>
                <a:lnTo>
                  <a:pt x="310007" y="535660"/>
                </a:lnTo>
                <a:lnTo>
                  <a:pt x="309435" y="543623"/>
                </a:lnTo>
                <a:lnTo>
                  <a:pt x="312216" y="547103"/>
                </a:lnTo>
                <a:lnTo>
                  <a:pt x="315912" y="547395"/>
                </a:lnTo>
                <a:lnTo>
                  <a:pt x="319620" y="547712"/>
                </a:lnTo>
                <a:lnTo>
                  <a:pt x="322846" y="544728"/>
                </a:lnTo>
                <a:lnTo>
                  <a:pt x="323418" y="536765"/>
                </a:lnTo>
                <a:close/>
              </a:path>
              <a:path w="594360" h="734060">
                <a:moveTo>
                  <a:pt x="323507" y="41935"/>
                </a:moveTo>
                <a:lnTo>
                  <a:pt x="320738" y="38455"/>
                </a:lnTo>
                <a:lnTo>
                  <a:pt x="313334" y="37846"/>
                </a:lnTo>
                <a:lnTo>
                  <a:pt x="310108" y="40830"/>
                </a:lnTo>
                <a:lnTo>
                  <a:pt x="309537" y="48780"/>
                </a:lnTo>
                <a:lnTo>
                  <a:pt x="312305" y="52260"/>
                </a:lnTo>
                <a:lnTo>
                  <a:pt x="316001" y="52578"/>
                </a:lnTo>
                <a:lnTo>
                  <a:pt x="319709" y="52870"/>
                </a:lnTo>
                <a:lnTo>
                  <a:pt x="322935" y="49898"/>
                </a:lnTo>
                <a:lnTo>
                  <a:pt x="323507" y="41935"/>
                </a:lnTo>
                <a:close/>
              </a:path>
              <a:path w="594360" h="734060">
                <a:moveTo>
                  <a:pt x="326136" y="498932"/>
                </a:moveTo>
                <a:lnTo>
                  <a:pt x="323354" y="495452"/>
                </a:lnTo>
                <a:lnTo>
                  <a:pt x="315950" y="494842"/>
                </a:lnTo>
                <a:lnTo>
                  <a:pt x="312724" y="497827"/>
                </a:lnTo>
                <a:lnTo>
                  <a:pt x="312153" y="505790"/>
                </a:lnTo>
                <a:lnTo>
                  <a:pt x="314921" y="509257"/>
                </a:lnTo>
                <a:lnTo>
                  <a:pt x="318617" y="509562"/>
                </a:lnTo>
                <a:lnTo>
                  <a:pt x="322326" y="509866"/>
                </a:lnTo>
                <a:lnTo>
                  <a:pt x="325551" y="506895"/>
                </a:lnTo>
                <a:lnTo>
                  <a:pt x="326136" y="498932"/>
                </a:lnTo>
                <a:close/>
              </a:path>
              <a:path w="594360" h="734060">
                <a:moveTo>
                  <a:pt x="326224" y="4102"/>
                </a:moveTo>
                <a:lnTo>
                  <a:pt x="323456" y="622"/>
                </a:lnTo>
                <a:lnTo>
                  <a:pt x="316052" y="0"/>
                </a:lnTo>
                <a:lnTo>
                  <a:pt x="312826" y="2984"/>
                </a:lnTo>
                <a:lnTo>
                  <a:pt x="312254" y="10947"/>
                </a:lnTo>
                <a:lnTo>
                  <a:pt x="315010" y="14414"/>
                </a:lnTo>
                <a:lnTo>
                  <a:pt x="318719" y="14732"/>
                </a:lnTo>
                <a:lnTo>
                  <a:pt x="322427" y="15024"/>
                </a:lnTo>
                <a:lnTo>
                  <a:pt x="325653" y="12052"/>
                </a:lnTo>
                <a:lnTo>
                  <a:pt x="326224" y="4102"/>
                </a:lnTo>
                <a:close/>
              </a:path>
              <a:path w="594360" h="734060">
                <a:moveTo>
                  <a:pt x="328841" y="461098"/>
                </a:moveTo>
                <a:lnTo>
                  <a:pt x="326072" y="457619"/>
                </a:lnTo>
                <a:lnTo>
                  <a:pt x="318668" y="456996"/>
                </a:lnTo>
                <a:lnTo>
                  <a:pt x="315442" y="459981"/>
                </a:lnTo>
                <a:lnTo>
                  <a:pt x="314871" y="467944"/>
                </a:lnTo>
                <a:lnTo>
                  <a:pt x="317639" y="471424"/>
                </a:lnTo>
                <a:lnTo>
                  <a:pt x="321335" y="471716"/>
                </a:lnTo>
                <a:lnTo>
                  <a:pt x="325043" y="472033"/>
                </a:lnTo>
                <a:lnTo>
                  <a:pt x="328269" y="469061"/>
                </a:lnTo>
                <a:lnTo>
                  <a:pt x="328841" y="461098"/>
                </a:lnTo>
                <a:close/>
              </a:path>
              <a:path w="594360" h="734060">
                <a:moveTo>
                  <a:pt x="331558" y="423252"/>
                </a:moveTo>
                <a:lnTo>
                  <a:pt x="328790" y="419773"/>
                </a:lnTo>
                <a:lnTo>
                  <a:pt x="321386" y="419163"/>
                </a:lnTo>
                <a:lnTo>
                  <a:pt x="318147" y="422148"/>
                </a:lnTo>
                <a:lnTo>
                  <a:pt x="317588" y="430110"/>
                </a:lnTo>
                <a:lnTo>
                  <a:pt x="320357" y="433578"/>
                </a:lnTo>
                <a:lnTo>
                  <a:pt x="324053" y="433882"/>
                </a:lnTo>
                <a:lnTo>
                  <a:pt x="327748" y="434187"/>
                </a:lnTo>
                <a:lnTo>
                  <a:pt x="330987" y="431215"/>
                </a:lnTo>
                <a:lnTo>
                  <a:pt x="331558" y="423252"/>
                </a:lnTo>
                <a:close/>
              </a:path>
              <a:path w="594360" h="734060">
                <a:moveTo>
                  <a:pt x="334264" y="385419"/>
                </a:moveTo>
                <a:lnTo>
                  <a:pt x="331495" y="381939"/>
                </a:lnTo>
                <a:lnTo>
                  <a:pt x="324104" y="381330"/>
                </a:lnTo>
                <a:lnTo>
                  <a:pt x="320865" y="384289"/>
                </a:lnTo>
                <a:lnTo>
                  <a:pt x="320294" y="392264"/>
                </a:lnTo>
                <a:lnTo>
                  <a:pt x="323062" y="395744"/>
                </a:lnTo>
                <a:lnTo>
                  <a:pt x="326771" y="396036"/>
                </a:lnTo>
                <a:lnTo>
                  <a:pt x="330466" y="396354"/>
                </a:lnTo>
                <a:lnTo>
                  <a:pt x="333705" y="393369"/>
                </a:lnTo>
                <a:lnTo>
                  <a:pt x="334264" y="385419"/>
                </a:lnTo>
                <a:close/>
              </a:path>
              <a:path w="594360" h="734060">
                <a:moveTo>
                  <a:pt x="336981" y="347573"/>
                </a:moveTo>
                <a:lnTo>
                  <a:pt x="334213" y="344093"/>
                </a:lnTo>
                <a:lnTo>
                  <a:pt x="326809" y="343484"/>
                </a:lnTo>
                <a:lnTo>
                  <a:pt x="323583" y="346456"/>
                </a:lnTo>
                <a:lnTo>
                  <a:pt x="323011" y="354418"/>
                </a:lnTo>
                <a:lnTo>
                  <a:pt x="325780" y="357898"/>
                </a:lnTo>
                <a:lnTo>
                  <a:pt x="329476" y="358203"/>
                </a:lnTo>
                <a:lnTo>
                  <a:pt x="333184" y="358508"/>
                </a:lnTo>
                <a:lnTo>
                  <a:pt x="336410" y="355536"/>
                </a:lnTo>
                <a:lnTo>
                  <a:pt x="336981" y="347573"/>
                </a:lnTo>
                <a:close/>
              </a:path>
              <a:path w="594360" h="734060">
                <a:moveTo>
                  <a:pt x="339699" y="309727"/>
                </a:moveTo>
                <a:lnTo>
                  <a:pt x="336931" y="306260"/>
                </a:lnTo>
                <a:lnTo>
                  <a:pt x="329526" y="305638"/>
                </a:lnTo>
                <a:lnTo>
                  <a:pt x="326301" y="308610"/>
                </a:lnTo>
                <a:lnTo>
                  <a:pt x="325729" y="316585"/>
                </a:lnTo>
                <a:lnTo>
                  <a:pt x="328485" y="320065"/>
                </a:lnTo>
                <a:lnTo>
                  <a:pt x="332193" y="320357"/>
                </a:lnTo>
                <a:lnTo>
                  <a:pt x="335889" y="320675"/>
                </a:lnTo>
                <a:lnTo>
                  <a:pt x="339128" y="317690"/>
                </a:lnTo>
                <a:lnTo>
                  <a:pt x="339699" y="309727"/>
                </a:lnTo>
                <a:close/>
              </a:path>
              <a:path w="594360" h="734060">
                <a:moveTo>
                  <a:pt x="342417" y="271894"/>
                </a:moveTo>
                <a:lnTo>
                  <a:pt x="339648" y="268427"/>
                </a:lnTo>
                <a:lnTo>
                  <a:pt x="332244" y="267804"/>
                </a:lnTo>
                <a:lnTo>
                  <a:pt x="329006" y="270776"/>
                </a:lnTo>
                <a:lnTo>
                  <a:pt x="328434" y="278739"/>
                </a:lnTo>
                <a:lnTo>
                  <a:pt x="331203" y="282219"/>
                </a:lnTo>
                <a:lnTo>
                  <a:pt x="334911" y="282524"/>
                </a:lnTo>
                <a:lnTo>
                  <a:pt x="338607" y="282829"/>
                </a:lnTo>
                <a:lnTo>
                  <a:pt x="341845" y="279857"/>
                </a:lnTo>
                <a:lnTo>
                  <a:pt x="342417" y="271894"/>
                </a:lnTo>
                <a:close/>
              </a:path>
              <a:path w="594360" h="734060">
                <a:moveTo>
                  <a:pt x="345122" y="234048"/>
                </a:moveTo>
                <a:lnTo>
                  <a:pt x="342353" y="230581"/>
                </a:lnTo>
                <a:lnTo>
                  <a:pt x="334962" y="229958"/>
                </a:lnTo>
                <a:lnTo>
                  <a:pt x="331724" y="232930"/>
                </a:lnTo>
                <a:lnTo>
                  <a:pt x="331152" y="240906"/>
                </a:lnTo>
                <a:lnTo>
                  <a:pt x="333921" y="244373"/>
                </a:lnTo>
                <a:lnTo>
                  <a:pt x="337616" y="244678"/>
                </a:lnTo>
                <a:lnTo>
                  <a:pt x="341325" y="244995"/>
                </a:lnTo>
                <a:lnTo>
                  <a:pt x="344551" y="242011"/>
                </a:lnTo>
                <a:lnTo>
                  <a:pt x="345122" y="234048"/>
                </a:lnTo>
                <a:close/>
              </a:path>
              <a:path w="594360" h="734060">
                <a:moveTo>
                  <a:pt x="347840" y="196215"/>
                </a:moveTo>
                <a:lnTo>
                  <a:pt x="345071" y="192735"/>
                </a:lnTo>
                <a:lnTo>
                  <a:pt x="337667" y="192125"/>
                </a:lnTo>
                <a:lnTo>
                  <a:pt x="334429" y="195097"/>
                </a:lnTo>
                <a:lnTo>
                  <a:pt x="333857" y="203060"/>
                </a:lnTo>
                <a:lnTo>
                  <a:pt x="336638" y="206540"/>
                </a:lnTo>
                <a:lnTo>
                  <a:pt x="340334" y="206844"/>
                </a:lnTo>
                <a:lnTo>
                  <a:pt x="344030" y="207149"/>
                </a:lnTo>
                <a:lnTo>
                  <a:pt x="347268" y="204177"/>
                </a:lnTo>
                <a:lnTo>
                  <a:pt x="347840" y="196215"/>
                </a:lnTo>
                <a:close/>
              </a:path>
              <a:path w="594360" h="734060">
                <a:moveTo>
                  <a:pt x="350558" y="158369"/>
                </a:moveTo>
                <a:lnTo>
                  <a:pt x="347789" y="154901"/>
                </a:lnTo>
                <a:lnTo>
                  <a:pt x="340372" y="154279"/>
                </a:lnTo>
                <a:lnTo>
                  <a:pt x="337146" y="157264"/>
                </a:lnTo>
                <a:lnTo>
                  <a:pt x="336575" y="165227"/>
                </a:lnTo>
                <a:lnTo>
                  <a:pt x="339344" y="168706"/>
                </a:lnTo>
                <a:lnTo>
                  <a:pt x="343052" y="168998"/>
                </a:lnTo>
                <a:lnTo>
                  <a:pt x="346748" y="169316"/>
                </a:lnTo>
                <a:lnTo>
                  <a:pt x="349986" y="166344"/>
                </a:lnTo>
                <a:lnTo>
                  <a:pt x="350558" y="158369"/>
                </a:lnTo>
                <a:close/>
              </a:path>
              <a:path w="594360" h="734060">
                <a:moveTo>
                  <a:pt x="353263" y="120535"/>
                </a:moveTo>
                <a:lnTo>
                  <a:pt x="350494" y="117055"/>
                </a:lnTo>
                <a:lnTo>
                  <a:pt x="343090" y="116446"/>
                </a:lnTo>
                <a:lnTo>
                  <a:pt x="339864" y="119418"/>
                </a:lnTo>
                <a:lnTo>
                  <a:pt x="339293" y="127381"/>
                </a:lnTo>
                <a:lnTo>
                  <a:pt x="342061" y="130860"/>
                </a:lnTo>
                <a:lnTo>
                  <a:pt x="345757" y="131165"/>
                </a:lnTo>
                <a:lnTo>
                  <a:pt x="349465" y="131470"/>
                </a:lnTo>
                <a:lnTo>
                  <a:pt x="352691" y="128498"/>
                </a:lnTo>
                <a:lnTo>
                  <a:pt x="353263" y="120535"/>
                </a:lnTo>
                <a:close/>
              </a:path>
              <a:path w="594360" h="734060">
                <a:moveTo>
                  <a:pt x="355981" y="82702"/>
                </a:moveTo>
                <a:lnTo>
                  <a:pt x="353212" y="79222"/>
                </a:lnTo>
                <a:lnTo>
                  <a:pt x="345808" y="78600"/>
                </a:lnTo>
                <a:lnTo>
                  <a:pt x="342582" y="81584"/>
                </a:lnTo>
                <a:lnTo>
                  <a:pt x="342011" y="89547"/>
                </a:lnTo>
                <a:lnTo>
                  <a:pt x="344779" y="93014"/>
                </a:lnTo>
                <a:lnTo>
                  <a:pt x="348475" y="93319"/>
                </a:lnTo>
                <a:lnTo>
                  <a:pt x="352183" y="93624"/>
                </a:lnTo>
                <a:lnTo>
                  <a:pt x="355409" y="90652"/>
                </a:lnTo>
                <a:lnTo>
                  <a:pt x="355981" y="82702"/>
                </a:lnTo>
                <a:close/>
              </a:path>
              <a:path w="594360" h="734060">
                <a:moveTo>
                  <a:pt x="358698" y="44856"/>
                </a:moveTo>
                <a:lnTo>
                  <a:pt x="355930" y="41376"/>
                </a:lnTo>
                <a:lnTo>
                  <a:pt x="348513" y="40754"/>
                </a:lnTo>
                <a:lnTo>
                  <a:pt x="345287" y="43738"/>
                </a:lnTo>
                <a:lnTo>
                  <a:pt x="344716" y="51701"/>
                </a:lnTo>
                <a:lnTo>
                  <a:pt x="347484" y="55181"/>
                </a:lnTo>
                <a:lnTo>
                  <a:pt x="351193" y="55473"/>
                </a:lnTo>
                <a:lnTo>
                  <a:pt x="354888" y="55791"/>
                </a:lnTo>
                <a:lnTo>
                  <a:pt x="358127" y="52819"/>
                </a:lnTo>
                <a:lnTo>
                  <a:pt x="358698" y="44856"/>
                </a:lnTo>
                <a:close/>
              </a:path>
              <a:path w="594360" h="734060">
                <a:moveTo>
                  <a:pt x="526389" y="667804"/>
                </a:moveTo>
                <a:lnTo>
                  <a:pt x="523621" y="664324"/>
                </a:lnTo>
                <a:lnTo>
                  <a:pt x="519912" y="664019"/>
                </a:lnTo>
                <a:lnTo>
                  <a:pt x="516216" y="663714"/>
                </a:lnTo>
                <a:lnTo>
                  <a:pt x="512978" y="666699"/>
                </a:lnTo>
                <a:lnTo>
                  <a:pt x="512419" y="674662"/>
                </a:lnTo>
                <a:lnTo>
                  <a:pt x="515188" y="678129"/>
                </a:lnTo>
                <a:lnTo>
                  <a:pt x="522579" y="678738"/>
                </a:lnTo>
                <a:lnTo>
                  <a:pt x="525818" y="675767"/>
                </a:lnTo>
                <a:lnTo>
                  <a:pt x="526389" y="667804"/>
                </a:lnTo>
                <a:close/>
              </a:path>
              <a:path w="594360" h="734060">
                <a:moveTo>
                  <a:pt x="529107" y="629958"/>
                </a:moveTo>
                <a:lnTo>
                  <a:pt x="526338" y="626491"/>
                </a:lnTo>
                <a:lnTo>
                  <a:pt x="522630" y="626173"/>
                </a:lnTo>
                <a:lnTo>
                  <a:pt x="518934" y="625881"/>
                </a:lnTo>
                <a:lnTo>
                  <a:pt x="515696" y="628853"/>
                </a:lnTo>
                <a:lnTo>
                  <a:pt x="515124" y="636816"/>
                </a:lnTo>
                <a:lnTo>
                  <a:pt x="517893" y="640283"/>
                </a:lnTo>
                <a:lnTo>
                  <a:pt x="525297" y="640905"/>
                </a:lnTo>
                <a:lnTo>
                  <a:pt x="528523" y="637921"/>
                </a:lnTo>
                <a:lnTo>
                  <a:pt x="529107" y="629958"/>
                </a:lnTo>
                <a:close/>
              </a:path>
              <a:path w="594360" h="734060">
                <a:moveTo>
                  <a:pt x="531812" y="592124"/>
                </a:moveTo>
                <a:lnTo>
                  <a:pt x="529043" y="588645"/>
                </a:lnTo>
                <a:lnTo>
                  <a:pt x="525348" y="588340"/>
                </a:lnTo>
                <a:lnTo>
                  <a:pt x="521639" y="588035"/>
                </a:lnTo>
                <a:lnTo>
                  <a:pt x="518414" y="591019"/>
                </a:lnTo>
                <a:lnTo>
                  <a:pt x="517842" y="598982"/>
                </a:lnTo>
                <a:lnTo>
                  <a:pt x="520611" y="602449"/>
                </a:lnTo>
                <a:lnTo>
                  <a:pt x="528015" y="603059"/>
                </a:lnTo>
                <a:lnTo>
                  <a:pt x="531241" y="600075"/>
                </a:lnTo>
                <a:lnTo>
                  <a:pt x="531812" y="592124"/>
                </a:lnTo>
                <a:close/>
              </a:path>
              <a:path w="594360" h="734060">
                <a:moveTo>
                  <a:pt x="534530" y="554278"/>
                </a:moveTo>
                <a:lnTo>
                  <a:pt x="531761" y="550811"/>
                </a:lnTo>
                <a:lnTo>
                  <a:pt x="528066" y="550494"/>
                </a:lnTo>
                <a:lnTo>
                  <a:pt x="524357" y="550189"/>
                </a:lnTo>
                <a:lnTo>
                  <a:pt x="521131" y="553173"/>
                </a:lnTo>
                <a:lnTo>
                  <a:pt x="520560" y="561136"/>
                </a:lnTo>
                <a:lnTo>
                  <a:pt x="523328" y="564603"/>
                </a:lnTo>
                <a:lnTo>
                  <a:pt x="530720" y="565226"/>
                </a:lnTo>
                <a:lnTo>
                  <a:pt x="533958" y="562241"/>
                </a:lnTo>
                <a:lnTo>
                  <a:pt x="534530" y="554278"/>
                </a:lnTo>
                <a:close/>
              </a:path>
              <a:path w="594360" h="734060">
                <a:moveTo>
                  <a:pt x="534619" y="59436"/>
                </a:moveTo>
                <a:lnTo>
                  <a:pt x="531850" y="55968"/>
                </a:lnTo>
                <a:lnTo>
                  <a:pt x="528154" y="55664"/>
                </a:lnTo>
                <a:lnTo>
                  <a:pt x="524446" y="55359"/>
                </a:lnTo>
                <a:lnTo>
                  <a:pt x="521220" y="58331"/>
                </a:lnTo>
                <a:lnTo>
                  <a:pt x="520649" y="66294"/>
                </a:lnTo>
                <a:lnTo>
                  <a:pt x="523417" y="69761"/>
                </a:lnTo>
                <a:lnTo>
                  <a:pt x="530821" y="70383"/>
                </a:lnTo>
                <a:lnTo>
                  <a:pt x="534060" y="67411"/>
                </a:lnTo>
                <a:lnTo>
                  <a:pt x="534619" y="59436"/>
                </a:lnTo>
                <a:close/>
              </a:path>
              <a:path w="594360" h="734060">
                <a:moveTo>
                  <a:pt x="537248" y="516445"/>
                </a:moveTo>
                <a:lnTo>
                  <a:pt x="534466" y="512965"/>
                </a:lnTo>
                <a:lnTo>
                  <a:pt x="530771" y="512660"/>
                </a:lnTo>
                <a:lnTo>
                  <a:pt x="527075" y="512356"/>
                </a:lnTo>
                <a:lnTo>
                  <a:pt x="523836" y="515340"/>
                </a:lnTo>
                <a:lnTo>
                  <a:pt x="523265" y="523290"/>
                </a:lnTo>
                <a:lnTo>
                  <a:pt x="526034" y="526770"/>
                </a:lnTo>
                <a:lnTo>
                  <a:pt x="533450" y="527380"/>
                </a:lnTo>
                <a:lnTo>
                  <a:pt x="536676" y="524408"/>
                </a:lnTo>
                <a:lnTo>
                  <a:pt x="537248" y="516445"/>
                </a:lnTo>
                <a:close/>
              </a:path>
              <a:path w="594360" h="734060">
                <a:moveTo>
                  <a:pt x="539953" y="478599"/>
                </a:moveTo>
                <a:lnTo>
                  <a:pt x="537184" y="475132"/>
                </a:lnTo>
                <a:lnTo>
                  <a:pt x="533488" y="474814"/>
                </a:lnTo>
                <a:lnTo>
                  <a:pt x="529780" y="474510"/>
                </a:lnTo>
                <a:lnTo>
                  <a:pt x="526554" y="477494"/>
                </a:lnTo>
                <a:lnTo>
                  <a:pt x="525983" y="485457"/>
                </a:lnTo>
                <a:lnTo>
                  <a:pt x="528751" y="488924"/>
                </a:lnTo>
                <a:lnTo>
                  <a:pt x="536155" y="489546"/>
                </a:lnTo>
                <a:lnTo>
                  <a:pt x="539381" y="486562"/>
                </a:lnTo>
                <a:lnTo>
                  <a:pt x="539953" y="478599"/>
                </a:lnTo>
                <a:close/>
              </a:path>
              <a:path w="594360" h="734060">
                <a:moveTo>
                  <a:pt x="545388" y="402920"/>
                </a:moveTo>
                <a:lnTo>
                  <a:pt x="542607" y="399440"/>
                </a:lnTo>
                <a:lnTo>
                  <a:pt x="538911" y="399135"/>
                </a:lnTo>
                <a:lnTo>
                  <a:pt x="535216" y="398830"/>
                </a:lnTo>
                <a:lnTo>
                  <a:pt x="531977" y="401815"/>
                </a:lnTo>
                <a:lnTo>
                  <a:pt x="531406" y="409778"/>
                </a:lnTo>
                <a:lnTo>
                  <a:pt x="534174" y="413245"/>
                </a:lnTo>
                <a:lnTo>
                  <a:pt x="541591" y="413867"/>
                </a:lnTo>
                <a:lnTo>
                  <a:pt x="544817" y="410883"/>
                </a:lnTo>
                <a:lnTo>
                  <a:pt x="545388" y="402920"/>
                </a:lnTo>
                <a:close/>
              </a:path>
              <a:path w="594360" h="734060">
                <a:moveTo>
                  <a:pt x="548093" y="365086"/>
                </a:moveTo>
                <a:lnTo>
                  <a:pt x="545338" y="361607"/>
                </a:lnTo>
                <a:lnTo>
                  <a:pt x="541629" y="361302"/>
                </a:lnTo>
                <a:lnTo>
                  <a:pt x="537933" y="360997"/>
                </a:lnTo>
                <a:lnTo>
                  <a:pt x="534695" y="363969"/>
                </a:lnTo>
                <a:lnTo>
                  <a:pt x="534123" y="371932"/>
                </a:lnTo>
                <a:lnTo>
                  <a:pt x="536892" y="375412"/>
                </a:lnTo>
                <a:lnTo>
                  <a:pt x="544296" y="376021"/>
                </a:lnTo>
                <a:lnTo>
                  <a:pt x="547535" y="373037"/>
                </a:lnTo>
                <a:lnTo>
                  <a:pt x="548093" y="365086"/>
                </a:lnTo>
                <a:close/>
              </a:path>
              <a:path w="594360" h="734060">
                <a:moveTo>
                  <a:pt x="550811" y="327240"/>
                </a:moveTo>
                <a:lnTo>
                  <a:pt x="548043" y="323773"/>
                </a:lnTo>
                <a:lnTo>
                  <a:pt x="544347" y="323456"/>
                </a:lnTo>
                <a:lnTo>
                  <a:pt x="540639" y="323151"/>
                </a:lnTo>
                <a:lnTo>
                  <a:pt x="537413" y="326136"/>
                </a:lnTo>
                <a:lnTo>
                  <a:pt x="536829" y="334098"/>
                </a:lnTo>
                <a:lnTo>
                  <a:pt x="539610" y="337566"/>
                </a:lnTo>
                <a:lnTo>
                  <a:pt x="547014" y="338188"/>
                </a:lnTo>
                <a:lnTo>
                  <a:pt x="550252" y="335203"/>
                </a:lnTo>
                <a:lnTo>
                  <a:pt x="550811" y="327240"/>
                </a:lnTo>
                <a:close/>
              </a:path>
              <a:path w="594360" h="734060">
                <a:moveTo>
                  <a:pt x="553529" y="289394"/>
                </a:moveTo>
                <a:lnTo>
                  <a:pt x="550760" y="285927"/>
                </a:lnTo>
                <a:lnTo>
                  <a:pt x="547052" y="285610"/>
                </a:lnTo>
                <a:lnTo>
                  <a:pt x="543356" y="285318"/>
                </a:lnTo>
                <a:lnTo>
                  <a:pt x="540118" y="288290"/>
                </a:lnTo>
                <a:lnTo>
                  <a:pt x="539546" y="296252"/>
                </a:lnTo>
                <a:lnTo>
                  <a:pt x="542315" y="299732"/>
                </a:lnTo>
                <a:lnTo>
                  <a:pt x="549719" y="300342"/>
                </a:lnTo>
                <a:lnTo>
                  <a:pt x="552945" y="297357"/>
                </a:lnTo>
                <a:lnTo>
                  <a:pt x="553529" y="289394"/>
                </a:lnTo>
                <a:close/>
              </a:path>
              <a:path w="594360" h="734060">
                <a:moveTo>
                  <a:pt x="556247" y="251561"/>
                </a:moveTo>
                <a:lnTo>
                  <a:pt x="553478" y="248094"/>
                </a:lnTo>
                <a:lnTo>
                  <a:pt x="549770" y="247777"/>
                </a:lnTo>
                <a:lnTo>
                  <a:pt x="546061" y="247472"/>
                </a:lnTo>
                <a:lnTo>
                  <a:pt x="542836" y="250456"/>
                </a:lnTo>
                <a:lnTo>
                  <a:pt x="542264" y="258419"/>
                </a:lnTo>
                <a:lnTo>
                  <a:pt x="545033" y="261886"/>
                </a:lnTo>
                <a:lnTo>
                  <a:pt x="552437" y="262496"/>
                </a:lnTo>
                <a:lnTo>
                  <a:pt x="555663" y="259524"/>
                </a:lnTo>
                <a:lnTo>
                  <a:pt x="556247" y="251561"/>
                </a:lnTo>
                <a:close/>
              </a:path>
              <a:path w="594360" h="734060">
                <a:moveTo>
                  <a:pt x="558952" y="213715"/>
                </a:moveTo>
                <a:lnTo>
                  <a:pt x="556183" y="210248"/>
                </a:lnTo>
                <a:lnTo>
                  <a:pt x="552475" y="209931"/>
                </a:lnTo>
                <a:lnTo>
                  <a:pt x="548779" y="209638"/>
                </a:lnTo>
                <a:lnTo>
                  <a:pt x="545541" y="212610"/>
                </a:lnTo>
                <a:lnTo>
                  <a:pt x="544982" y="220573"/>
                </a:lnTo>
                <a:lnTo>
                  <a:pt x="547751" y="224040"/>
                </a:lnTo>
                <a:lnTo>
                  <a:pt x="555155" y="224663"/>
                </a:lnTo>
                <a:lnTo>
                  <a:pt x="558380" y="221678"/>
                </a:lnTo>
                <a:lnTo>
                  <a:pt x="558952" y="213715"/>
                </a:lnTo>
                <a:close/>
              </a:path>
              <a:path w="594360" h="734060">
                <a:moveTo>
                  <a:pt x="561670" y="175882"/>
                </a:moveTo>
                <a:lnTo>
                  <a:pt x="558901" y="172415"/>
                </a:lnTo>
                <a:lnTo>
                  <a:pt x="555205" y="172097"/>
                </a:lnTo>
                <a:lnTo>
                  <a:pt x="551497" y="171792"/>
                </a:lnTo>
                <a:lnTo>
                  <a:pt x="548271" y="174777"/>
                </a:lnTo>
                <a:lnTo>
                  <a:pt x="547700" y="182740"/>
                </a:lnTo>
                <a:lnTo>
                  <a:pt x="550456" y="186207"/>
                </a:lnTo>
                <a:lnTo>
                  <a:pt x="557860" y="186817"/>
                </a:lnTo>
                <a:lnTo>
                  <a:pt x="561098" y="183845"/>
                </a:lnTo>
                <a:lnTo>
                  <a:pt x="561670" y="175882"/>
                </a:lnTo>
                <a:close/>
              </a:path>
              <a:path w="594360" h="734060">
                <a:moveTo>
                  <a:pt x="583285" y="368007"/>
                </a:moveTo>
                <a:lnTo>
                  <a:pt x="580517" y="364528"/>
                </a:lnTo>
                <a:lnTo>
                  <a:pt x="576821" y="364223"/>
                </a:lnTo>
                <a:lnTo>
                  <a:pt x="573112" y="363918"/>
                </a:lnTo>
                <a:lnTo>
                  <a:pt x="569887" y="366890"/>
                </a:lnTo>
                <a:lnTo>
                  <a:pt x="569315" y="374853"/>
                </a:lnTo>
                <a:lnTo>
                  <a:pt x="572071" y="378320"/>
                </a:lnTo>
                <a:lnTo>
                  <a:pt x="579475" y="378942"/>
                </a:lnTo>
                <a:lnTo>
                  <a:pt x="582714" y="375970"/>
                </a:lnTo>
                <a:lnTo>
                  <a:pt x="583285" y="368007"/>
                </a:lnTo>
                <a:close/>
              </a:path>
              <a:path w="594360" h="734060">
                <a:moveTo>
                  <a:pt x="586003" y="330161"/>
                </a:moveTo>
                <a:lnTo>
                  <a:pt x="583234" y="326682"/>
                </a:lnTo>
                <a:lnTo>
                  <a:pt x="579526" y="326377"/>
                </a:lnTo>
                <a:lnTo>
                  <a:pt x="575830" y="326072"/>
                </a:lnTo>
                <a:lnTo>
                  <a:pt x="572592" y="329044"/>
                </a:lnTo>
                <a:lnTo>
                  <a:pt x="572020" y="337007"/>
                </a:lnTo>
                <a:lnTo>
                  <a:pt x="574802" y="340487"/>
                </a:lnTo>
                <a:lnTo>
                  <a:pt x="582193" y="341096"/>
                </a:lnTo>
                <a:lnTo>
                  <a:pt x="585431" y="338124"/>
                </a:lnTo>
                <a:lnTo>
                  <a:pt x="586003" y="330161"/>
                </a:lnTo>
                <a:close/>
              </a:path>
              <a:path w="594360" h="734060">
                <a:moveTo>
                  <a:pt x="588721" y="292328"/>
                </a:moveTo>
                <a:lnTo>
                  <a:pt x="585939" y="288848"/>
                </a:lnTo>
                <a:lnTo>
                  <a:pt x="582244" y="288544"/>
                </a:lnTo>
                <a:lnTo>
                  <a:pt x="578535" y="288226"/>
                </a:lnTo>
                <a:lnTo>
                  <a:pt x="575310" y="291211"/>
                </a:lnTo>
                <a:lnTo>
                  <a:pt x="574738" y="299173"/>
                </a:lnTo>
                <a:lnTo>
                  <a:pt x="577507" y="302653"/>
                </a:lnTo>
                <a:lnTo>
                  <a:pt x="584911" y="303263"/>
                </a:lnTo>
                <a:lnTo>
                  <a:pt x="588137" y="300291"/>
                </a:lnTo>
                <a:lnTo>
                  <a:pt x="588721" y="292328"/>
                </a:lnTo>
                <a:close/>
              </a:path>
              <a:path w="594360" h="734060">
                <a:moveTo>
                  <a:pt x="594144" y="216649"/>
                </a:moveTo>
                <a:lnTo>
                  <a:pt x="591375" y="213156"/>
                </a:lnTo>
                <a:lnTo>
                  <a:pt x="587667" y="212864"/>
                </a:lnTo>
                <a:lnTo>
                  <a:pt x="583958" y="212547"/>
                </a:lnTo>
                <a:lnTo>
                  <a:pt x="580732" y="215531"/>
                </a:lnTo>
                <a:lnTo>
                  <a:pt x="580161" y="223481"/>
                </a:lnTo>
                <a:lnTo>
                  <a:pt x="582930" y="226974"/>
                </a:lnTo>
                <a:lnTo>
                  <a:pt x="590334" y="227584"/>
                </a:lnTo>
                <a:lnTo>
                  <a:pt x="593572" y="224612"/>
                </a:lnTo>
                <a:lnTo>
                  <a:pt x="594144" y="216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8498" y="482904"/>
            <a:ext cx="361950" cy="738505"/>
          </a:xfrm>
          <a:custGeom>
            <a:avLst/>
            <a:gdLst/>
            <a:ahLst/>
            <a:cxnLst/>
            <a:rect l="l" t="t" r="r" b="b"/>
            <a:pathLst>
              <a:path w="361950" h="738505">
                <a:moveTo>
                  <a:pt x="12166" y="435800"/>
                </a:moveTo>
                <a:lnTo>
                  <a:pt x="9398" y="432333"/>
                </a:lnTo>
                <a:lnTo>
                  <a:pt x="3429" y="431838"/>
                </a:lnTo>
                <a:lnTo>
                  <a:pt x="1333" y="432892"/>
                </a:lnTo>
                <a:lnTo>
                  <a:pt x="0" y="434657"/>
                </a:lnTo>
                <a:lnTo>
                  <a:pt x="546" y="438277"/>
                </a:lnTo>
                <a:lnTo>
                  <a:pt x="8369" y="446735"/>
                </a:lnTo>
                <a:lnTo>
                  <a:pt x="11595" y="443763"/>
                </a:lnTo>
                <a:lnTo>
                  <a:pt x="12166" y="435800"/>
                </a:lnTo>
                <a:close/>
              </a:path>
              <a:path w="361950" h="738505">
                <a:moveTo>
                  <a:pt x="14884" y="397967"/>
                </a:moveTo>
                <a:lnTo>
                  <a:pt x="12115" y="394487"/>
                </a:lnTo>
                <a:lnTo>
                  <a:pt x="4711" y="393877"/>
                </a:lnTo>
                <a:lnTo>
                  <a:pt x="1485" y="396849"/>
                </a:lnTo>
                <a:lnTo>
                  <a:pt x="901" y="404812"/>
                </a:lnTo>
                <a:lnTo>
                  <a:pt x="3683" y="408292"/>
                </a:lnTo>
                <a:lnTo>
                  <a:pt x="7378" y="408597"/>
                </a:lnTo>
                <a:lnTo>
                  <a:pt x="11087" y="408901"/>
                </a:lnTo>
                <a:lnTo>
                  <a:pt x="14312" y="405930"/>
                </a:lnTo>
                <a:lnTo>
                  <a:pt x="14884" y="397967"/>
                </a:lnTo>
                <a:close/>
              </a:path>
              <a:path w="361950" h="738505">
                <a:moveTo>
                  <a:pt x="17602" y="360121"/>
                </a:moveTo>
                <a:lnTo>
                  <a:pt x="14820" y="356641"/>
                </a:lnTo>
                <a:lnTo>
                  <a:pt x="11125" y="356336"/>
                </a:lnTo>
                <a:lnTo>
                  <a:pt x="7429" y="356031"/>
                </a:lnTo>
                <a:lnTo>
                  <a:pt x="4191" y="359016"/>
                </a:lnTo>
                <a:lnTo>
                  <a:pt x="3619" y="366979"/>
                </a:lnTo>
                <a:lnTo>
                  <a:pt x="6388" y="370459"/>
                </a:lnTo>
                <a:lnTo>
                  <a:pt x="13792" y="371068"/>
                </a:lnTo>
                <a:lnTo>
                  <a:pt x="17030" y="368084"/>
                </a:lnTo>
                <a:lnTo>
                  <a:pt x="17602" y="360121"/>
                </a:lnTo>
                <a:close/>
              </a:path>
              <a:path w="361950" h="738505">
                <a:moveTo>
                  <a:pt x="20307" y="322287"/>
                </a:moveTo>
                <a:lnTo>
                  <a:pt x="17538" y="318808"/>
                </a:lnTo>
                <a:lnTo>
                  <a:pt x="13843" y="318503"/>
                </a:lnTo>
                <a:lnTo>
                  <a:pt x="10134" y="318198"/>
                </a:lnTo>
                <a:lnTo>
                  <a:pt x="6908" y="321170"/>
                </a:lnTo>
                <a:lnTo>
                  <a:pt x="6337" y="329133"/>
                </a:lnTo>
                <a:lnTo>
                  <a:pt x="9105" y="332613"/>
                </a:lnTo>
                <a:lnTo>
                  <a:pt x="16510" y="333222"/>
                </a:lnTo>
                <a:lnTo>
                  <a:pt x="19748" y="330250"/>
                </a:lnTo>
                <a:lnTo>
                  <a:pt x="20307" y="322287"/>
                </a:lnTo>
                <a:close/>
              </a:path>
              <a:path w="361950" h="738505">
                <a:moveTo>
                  <a:pt x="25742" y="246608"/>
                </a:moveTo>
                <a:lnTo>
                  <a:pt x="22974" y="243128"/>
                </a:lnTo>
                <a:lnTo>
                  <a:pt x="18224" y="242735"/>
                </a:lnTo>
                <a:lnTo>
                  <a:pt x="17221" y="242938"/>
                </a:lnTo>
                <a:lnTo>
                  <a:pt x="16306" y="243319"/>
                </a:lnTo>
                <a:lnTo>
                  <a:pt x="15151" y="246761"/>
                </a:lnTo>
                <a:lnTo>
                  <a:pt x="14033" y="250215"/>
                </a:lnTo>
                <a:lnTo>
                  <a:pt x="12966" y="253695"/>
                </a:lnTo>
                <a:lnTo>
                  <a:pt x="14046" y="255663"/>
                </a:lnTo>
                <a:lnTo>
                  <a:pt x="15963" y="257048"/>
                </a:lnTo>
                <a:lnTo>
                  <a:pt x="18237" y="257225"/>
                </a:lnTo>
                <a:lnTo>
                  <a:pt x="21932" y="257543"/>
                </a:lnTo>
                <a:lnTo>
                  <a:pt x="25171" y="254558"/>
                </a:lnTo>
                <a:lnTo>
                  <a:pt x="25742" y="246608"/>
                </a:lnTo>
                <a:close/>
              </a:path>
              <a:path w="361950" h="738505">
                <a:moveTo>
                  <a:pt x="41922" y="514400"/>
                </a:moveTo>
                <a:lnTo>
                  <a:pt x="39154" y="510933"/>
                </a:lnTo>
                <a:lnTo>
                  <a:pt x="35458" y="510628"/>
                </a:lnTo>
                <a:lnTo>
                  <a:pt x="31750" y="510311"/>
                </a:lnTo>
                <a:lnTo>
                  <a:pt x="28524" y="513295"/>
                </a:lnTo>
                <a:lnTo>
                  <a:pt x="27952" y="521258"/>
                </a:lnTo>
                <a:lnTo>
                  <a:pt x="30721" y="524725"/>
                </a:lnTo>
                <a:lnTo>
                  <a:pt x="38125" y="525348"/>
                </a:lnTo>
                <a:lnTo>
                  <a:pt x="41363" y="522363"/>
                </a:lnTo>
                <a:lnTo>
                  <a:pt x="41922" y="514400"/>
                </a:lnTo>
                <a:close/>
              </a:path>
              <a:path w="361950" h="738505">
                <a:moveTo>
                  <a:pt x="71691" y="593001"/>
                </a:moveTo>
                <a:lnTo>
                  <a:pt x="68922" y="589521"/>
                </a:lnTo>
                <a:lnTo>
                  <a:pt x="63296" y="589064"/>
                </a:lnTo>
                <a:lnTo>
                  <a:pt x="61506" y="589800"/>
                </a:lnTo>
                <a:lnTo>
                  <a:pt x="60185" y="591096"/>
                </a:lnTo>
                <a:lnTo>
                  <a:pt x="62763" y="594995"/>
                </a:lnTo>
                <a:lnTo>
                  <a:pt x="65417" y="598830"/>
                </a:lnTo>
                <a:lnTo>
                  <a:pt x="68135" y="602640"/>
                </a:lnTo>
                <a:lnTo>
                  <a:pt x="69938" y="601472"/>
                </a:lnTo>
                <a:lnTo>
                  <a:pt x="71221" y="599414"/>
                </a:lnTo>
                <a:lnTo>
                  <a:pt x="71399" y="596976"/>
                </a:lnTo>
                <a:lnTo>
                  <a:pt x="71691" y="593001"/>
                </a:lnTo>
                <a:close/>
              </a:path>
              <a:path w="361950" h="738505">
                <a:moveTo>
                  <a:pt x="74396" y="555167"/>
                </a:moveTo>
                <a:lnTo>
                  <a:pt x="71640" y="551688"/>
                </a:lnTo>
                <a:lnTo>
                  <a:pt x="67932" y="551383"/>
                </a:lnTo>
                <a:lnTo>
                  <a:pt x="64223" y="551078"/>
                </a:lnTo>
                <a:lnTo>
                  <a:pt x="60998" y="554050"/>
                </a:lnTo>
                <a:lnTo>
                  <a:pt x="60426" y="562013"/>
                </a:lnTo>
                <a:lnTo>
                  <a:pt x="63195" y="565492"/>
                </a:lnTo>
                <a:lnTo>
                  <a:pt x="70599" y="566102"/>
                </a:lnTo>
                <a:lnTo>
                  <a:pt x="73825" y="563118"/>
                </a:lnTo>
                <a:lnTo>
                  <a:pt x="74396" y="555167"/>
                </a:lnTo>
                <a:close/>
              </a:path>
              <a:path w="361950" h="738505">
                <a:moveTo>
                  <a:pt x="77114" y="517321"/>
                </a:moveTo>
                <a:lnTo>
                  <a:pt x="74345" y="513842"/>
                </a:lnTo>
                <a:lnTo>
                  <a:pt x="70637" y="513537"/>
                </a:lnTo>
                <a:lnTo>
                  <a:pt x="66941" y="513232"/>
                </a:lnTo>
                <a:lnTo>
                  <a:pt x="63715" y="516204"/>
                </a:lnTo>
                <a:lnTo>
                  <a:pt x="63144" y="524179"/>
                </a:lnTo>
                <a:lnTo>
                  <a:pt x="65913" y="527646"/>
                </a:lnTo>
                <a:lnTo>
                  <a:pt x="73317" y="528256"/>
                </a:lnTo>
                <a:lnTo>
                  <a:pt x="76542" y="525272"/>
                </a:lnTo>
                <a:lnTo>
                  <a:pt x="77114" y="517321"/>
                </a:lnTo>
                <a:close/>
              </a:path>
              <a:path w="361950" h="738505">
                <a:moveTo>
                  <a:pt x="79832" y="479475"/>
                </a:moveTo>
                <a:lnTo>
                  <a:pt x="77063" y="476008"/>
                </a:lnTo>
                <a:lnTo>
                  <a:pt x="73355" y="475703"/>
                </a:lnTo>
                <a:lnTo>
                  <a:pt x="69659" y="475386"/>
                </a:lnTo>
                <a:lnTo>
                  <a:pt x="66421" y="478370"/>
                </a:lnTo>
                <a:lnTo>
                  <a:pt x="65849" y="486333"/>
                </a:lnTo>
                <a:lnTo>
                  <a:pt x="68630" y="489800"/>
                </a:lnTo>
                <a:lnTo>
                  <a:pt x="76022" y="490423"/>
                </a:lnTo>
                <a:lnTo>
                  <a:pt x="79260" y="487438"/>
                </a:lnTo>
                <a:lnTo>
                  <a:pt x="79832" y="479475"/>
                </a:lnTo>
                <a:close/>
              </a:path>
              <a:path w="361950" h="738505">
                <a:moveTo>
                  <a:pt x="82537" y="441642"/>
                </a:moveTo>
                <a:lnTo>
                  <a:pt x="79768" y="438162"/>
                </a:lnTo>
                <a:lnTo>
                  <a:pt x="76073" y="437857"/>
                </a:lnTo>
                <a:lnTo>
                  <a:pt x="72364" y="437553"/>
                </a:lnTo>
                <a:lnTo>
                  <a:pt x="69138" y="440537"/>
                </a:lnTo>
                <a:lnTo>
                  <a:pt x="68567" y="448500"/>
                </a:lnTo>
                <a:lnTo>
                  <a:pt x="71335" y="451967"/>
                </a:lnTo>
                <a:lnTo>
                  <a:pt x="78740" y="452577"/>
                </a:lnTo>
                <a:lnTo>
                  <a:pt x="81965" y="449592"/>
                </a:lnTo>
                <a:lnTo>
                  <a:pt x="82537" y="441642"/>
                </a:lnTo>
                <a:close/>
              </a:path>
              <a:path w="361950" h="738505">
                <a:moveTo>
                  <a:pt x="85255" y="403796"/>
                </a:moveTo>
                <a:lnTo>
                  <a:pt x="82486" y="400329"/>
                </a:lnTo>
                <a:lnTo>
                  <a:pt x="78778" y="400024"/>
                </a:lnTo>
                <a:lnTo>
                  <a:pt x="75082" y="399707"/>
                </a:lnTo>
                <a:lnTo>
                  <a:pt x="71856" y="402691"/>
                </a:lnTo>
                <a:lnTo>
                  <a:pt x="71285" y="410654"/>
                </a:lnTo>
                <a:lnTo>
                  <a:pt x="74053" y="414121"/>
                </a:lnTo>
                <a:lnTo>
                  <a:pt x="81457" y="414731"/>
                </a:lnTo>
                <a:lnTo>
                  <a:pt x="84683" y="411759"/>
                </a:lnTo>
                <a:lnTo>
                  <a:pt x="85255" y="403796"/>
                </a:lnTo>
                <a:close/>
              </a:path>
              <a:path w="361950" h="738505">
                <a:moveTo>
                  <a:pt x="87972" y="365963"/>
                </a:moveTo>
                <a:lnTo>
                  <a:pt x="85204" y="362483"/>
                </a:lnTo>
                <a:lnTo>
                  <a:pt x="81495" y="362178"/>
                </a:lnTo>
                <a:lnTo>
                  <a:pt x="77800" y="361873"/>
                </a:lnTo>
                <a:lnTo>
                  <a:pt x="74574" y="364845"/>
                </a:lnTo>
                <a:lnTo>
                  <a:pt x="73990" y="372808"/>
                </a:lnTo>
                <a:lnTo>
                  <a:pt x="76758" y="376288"/>
                </a:lnTo>
                <a:lnTo>
                  <a:pt x="84175" y="376897"/>
                </a:lnTo>
                <a:lnTo>
                  <a:pt x="87401" y="373926"/>
                </a:lnTo>
                <a:lnTo>
                  <a:pt x="87972" y="365963"/>
                </a:lnTo>
                <a:close/>
              </a:path>
              <a:path w="361950" h="738505">
                <a:moveTo>
                  <a:pt x="90678" y="328117"/>
                </a:moveTo>
                <a:lnTo>
                  <a:pt x="87909" y="324650"/>
                </a:lnTo>
                <a:lnTo>
                  <a:pt x="84213" y="324332"/>
                </a:lnTo>
                <a:lnTo>
                  <a:pt x="80518" y="324027"/>
                </a:lnTo>
                <a:lnTo>
                  <a:pt x="77279" y="327012"/>
                </a:lnTo>
                <a:lnTo>
                  <a:pt x="76708" y="334975"/>
                </a:lnTo>
                <a:lnTo>
                  <a:pt x="79476" y="338442"/>
                </a:lnTo>
                <a:lnTo>
                  <a:pt x="86880" y="339051"/>
                </a:lnTo>
                <a:lnTo>
                  <a:pt x="90119" y="336080"/>
                </a:lnTo>
                <a:lnTo>
                  <a:pt x="90678" y="328117"/>
                </a:lnTo>
                <a:close/>
              </a:path>
              <a:path w="361950" h="738505">
                <a:moveTo>
                  <a:pt x="93395" y="290283"/>
                </a:moveTo>
                <a:lnTo>
                  <a:pt x="90627" y="286804"/>
                </a:lnTo>
                <a:lnTo>
                  <a:pt x="86931" y="286499"/>
                </a:lnTo>
                <a:lnTo>
                  <a:pt x="83223" y="286194"/>
                </a:lnTo>
                <a:lnTo>
                  <a:pt x="79997" y="289166"/>
                </a:lnTo>
                <a:lnTo>
                  <a:pt x="79425" y="297129"/>
                </a:lnTo>
                <a:lnTo>
                  <a:pt x="82194" y="300609"/>
                </a:lnTo>
                <a:lnTo>
                  <a:pt x="89598" y="301218"/>
                </a:lnTo>
                <a:lnTo>
                  <a:pt x="92824" y="298246"/>
                </a:lnTo>
                <a:lnTo>
                  <a:pt x="93395" y="290283"/>
                </a:lnTo>
                <a:close/>
              </a:path>
              <a:path w="361950" h="738505">
                <a:moveTo>
                  <a:pt x="96113" y="252437"/>
                </a:moveTo>
                <a:lnTo>
                  <a:pt x="93345" y="248970"/>
                </a:lnTo>
                <a:lnTo>
                  <a:pt x="89636" y="248653"/>
                </a:lnTo>
                <a:lnTo>
                  <a:pt x="85940" y="248348"/>
                </a:lnTo>
                <a:lnTo>
                  <a:pt x="82715" y="251333"/>
                </a:lnTo>
                <a:lnTo>
                  <a:pt x="82130" y="259295"/>
                </a:lnTo>
                <a:lnTo>
                  <a:pt x="84899" y="262763"/>
                </a:lnTo>
                <a:lnTo>
                  <a:pt x="92303" y="263385"/>
                </a:lnTo>
                <a:lnTo>
                  <a:pt x="95542" y="260400"/>
                </a:lnTo>
                <a:lnTo>
                  <a:pt x="96113" y="252437"/>
                </a:lnTo>
                <a:close/>
              </a:path>
              <a:path w="361950" h="738505">
                <a:moveTo>
                  <a:pt x="98831" y="214604"/>
                </a:moveTo>
                <a:lnTo>
                  <a:pt x="96062" y="211124"/>
                </a:lnTo>
                <a:lnTo>
                  <a:pt x="92354" y="210820"/>
                </a:lnTo>
                <a:lnTo>
                  <a:pt x="88646" y="210515"/>
                </a:lnTo>
                <a:lnTo>
                  <a:pt x="85420" y="213487"/>
                </a:lnTo>
                <a:lnTo>
                  <a:pt x="84848" y="221449"/>
                </a:lnTo>
                <a:lnTo>
                  <a:pt x="87617" y="224929"/>
                </a:lnTo>
                <a:lnTo>
                  <a:pt x="95021" y="225539"/>
                </a:lnTo>
                <a:lnTo>
                  <a:pt x="98259" y="222554"/>
                </a:lnTo>
                <a:lnTo>
                  <a:pt x="98831" y="214604"/>
                </a:lnTo>
                <a:close/>
              </a:path>
              <a:path w="361950" h="738505">
                <a:moveTo>
                  <a:pt x="101536" y="176758"/>
                </a:moveTo>
                <a:lnTo>
                  <a:pt x="98767" y="173291"/>
                </a:lnTo>
                <a:lnTo>
                  <a:pt x="95072" y="172974"/>
                </a:lnTo>
                <a:lnTo>
                  <a:pt x="91363" y="172669"/>
                </a:lnTo>
                <a:lnTo>
                  <a:pt x="88138" y="175653"/>
                </a:lnTo>
                <a:lnTo>
                  <a:pt x="87566" y="183616"/>
                </a:lnTo>
                <a:lnTo>
                  <a:pt x="90335" y="187083"/>
                </a:lnTo>
                <a:lnTo>
                  <a:pt x="97739" y="187693"/>
                </a:lnTo>
                <a:lnTo>
                  <a:pt x="100965" y="184721"/>
                </a:lnTo>
                <a:lnTo>
                  <a:pt x="101536" y="176758"/>
                </a:lnTo>
                <a:close/>
              </a:path>
              <a:path w="361950" h="738505">
                <a:moveTo>
                  <a:pt x="104254" y="138925"/>
                </a:moveTo>
                <a:lnTo>
                  <a:pt x="101485" y="135445"/>
                </a:lnTo>
                <a:lnTo>
                  <a:pt x="97790" y="135140"/>
                </a:lnTo>
                <a:lnTo>
                  <a:pt x="94081" y="134835"/>
                </a:lnTo>
                <a:lnTo>
                  <a:pt x="90843" y="137807"/>
                </a:lnTo>
                <a:lnTo>
                  <a:pt x="90284" y="145770"/>
                </a:lnTo>
                <a:lnTo>
                  <a:pt x="93052" y="149250"/>
                </a:lnTo>
                <a:lnTo>
                  <a:pt x="100444" y="149860"/>
                </a:lnTo>
                <a:lnTo>
                  <a:pt x="103682" y="146875"/>
                </a:lnTo>
                <a:lnTo>
                  <a:pt x="104254" y="138925"/>
                </a:lnTo>
                <a:close/>
              </a:path>
              <a:path w="361950" h="738505">
                <a:moveTo>
                  <a:pt x="106857" y="102628"/>
                </a:moveTo>
                <a:lnTo>
                  <a:pt x="105879" y="100393"/>
                </a:lnTo>
                <a:lnTo>
                  <a:pt x="104254" y="98945"/>
                </a:lnTo>
                <a:lnTo>
                  <a:pt x="101028" y="102235"/>
                </a:lnTo>
                <a:lnTo>
                  <a:pt x="97866" y="105613"/>
                </a:lnTo>
                <a:lnTo>
                  <a:pt x="94754" y="109029"/>
                </a:lnTo>
                <a:lnTo>
                  <a:pt x="95872" y="110528"/>
                </a:lnTo>
                <a:lnTo>
                  <a:pt x="97536" y="111556"/>
                </a:lnTo>
                <a:lnTo>
                  <a:pt x="99466" y="111721"/>
                </a:lnTo>
                <a:lnTo>
                  <a:pt x="103162" y="112026"/>
                </a:lnTo>
                <a:lnTo>
                  <a:pt x="106387" y="109042"/>
                </a:lnTo>
                <a:lnTo>
                  <a:pt x="106857" y="102628"/>
                </a:lnTo>
                <a:close/>
              </a:path>
              <a:path w="361950" h="738505">
                <a:moveTo>
                  <a:pt x="136728" y="179679"/>
                </a:moveTo>
                <a:lnTo>
                  <a:pt x="133959" y="176212"/>
                </a:lnTo>
                <a:lnTo>
                  <a:pt x="130251" y="175895"/>
                </a:lnTo>
                <a:lnTo>
                  <a:pt x="126555" y="175590"/>
                </a:lnTo>
                <a:lnTo>
                  <a:pt x="123317" y="178574"/>
                </a:lnTo>
                <a:lnTo>
                  <a:pt x="122745" y="186524"/>
                </a:lnTo>
                <a:lnTo>
                  <a:pt x="125514" y="190004"/>
                </a:lnTo>
                <a:lnTo>
                  <a:pt x="132918" y="190627"/>
                </a:lnTo>
                <a:lnTo>
                  <a:pt x="136156" y="187642"/>
                </a:lnTo>
                <a:lnTo>
                  <a:pt x="136728" y="179679"/>
                </a:lnTo>
                <a:close/>
              </a:path>
              <a:path w="361950" h="738505">
                <a:moveTo>
                  <a:pt x="161048" y="333959"/>
                </a:moveTo>
                <a:lnTo>
                  <a:pt x="158292" y="330479"/>
                </a:lnTo>
                <a:lnTo>
                  <a:pt x="154584" y="330174"/>
                </a:lnTo>
                <a:lnTo>
                  <a:pt x="150876" y="329869"/>
                </a:lnTo>
                <a:lnTo>
                  <a:pt x="147650" y="332841"/>
                </a:lnTo>
                <a:lnTo>
                  <a:pt x="147078" y="340817"/>
                </a:lnTo>
                <a:lnTo>
                  <a:pt x="149847" y="344284"/>
                </a:lnTo>
                <a:lnTo>
                  <a:pt x="157251" y="344893"/>
                </a:lnTo>
                <a:lnTo>
                  <a:pt x="160489" y="341909"/>
                </a:lnTo>
                <a:lnTo>
                  <a:pt x="161048" y="333959"/>
                </a:lnTo>
                <a:close/>
              </a:path>
              <a:path w="361950" h="738505">
                <a:moveTo>
                  <a:pt x="171818" y="677443"/>
                </a:moveTo>
                <a:lnTo>
                  <a:pt x="169049" y="673963"/>
                </a:lnTo>
                <a:lnTo>
                  <a:pt x="165354" y="673658"/>
                </a:lnTo>
                <a:lnTo>
                  <a:pt x="161645" y="673341"/>
                </a:lnTo>
                <a:lnTo>
                  <a:pt x="158419" y="676325"/>
                </a:lnTo>
                <a:lnTo>
                  <a:pt x="157835" y="684288"/>
                </a:lnTo>
                <a:lnTo>
                  <a:pt x="160616" y="687768"/>
                </a:lnTo>
                <a:lnTo>
                  <a:pt x="168008" y="688378"/>
                </a:lnTo>
                <a:lnTo>
                  <a:pt x="171246" y="685393"/>
                </a:lnTo>
                <a:lnTo>
                  <a:pt x="171818" y="677443"/>
                </a:lnTo>
                <a:close/>
              </a:path>
              <a:path w="361950" h="738505">
                <a:moveTo>
                  <a:pt x="171907" y="182600"/>
                </a:moveTo>
                <a:lnTo>
                  <a:pt x="169138" y="179120"/>
                </a:lnTo>
                <a:lnTo>
                  <a:pt x="165442" y="178816"/>
                </a:lnTo>
                <a:lnTo>
                  <a:pt x="161734" y="178511"/>
                </a:lnTo>
                <a:lnTo>
                  <a:pt x="158508" y="181483"/>
                </a:lnTo>
                <a:lnTo>
                  <a:pt x="157937" y="189445"/>
                </a:lnTo>
                <a:lnTo>
                  <a:pt x="160705" y="192925"/>
                </a:lnTo>
                <a:lnTo>
                  <a:pt x="168109" y="193535"/>
                </a:lnTo>
                <a:lnTo>
                  <a:pt x="171335" y="190550"/>
                </a:lnTo>
                <a:lnTo>
                  <a:pt x="171907" y="182600"/>
                </a:lnTo>
                <a:close/>
              </a:path>
              <a:path w="361950" h="738505">
                <a:moveTo>
                  <a:pt x="174536" y="639597"/>
                </a:moveTo>
                <a:lnTo>
                  <a:pt x="171767" y="636117"/>
                </a:lnTo>
                <a:lnTo>
                  <a:pt x="168059" y="635812"/>
                </a:lnTo>
                <a:lnTo>
                  <a:pt x="164350" y="635508"/>
                </a:lnTo>
                <a:lnTo>
                  <a:pt x="161124" y="638479"/>
                </a:lnTo>
                <a:lnTo>
                  <a:pt x="160553" y="646455"/>
                </a:lnTo>
                <a:lnTo>
                  <a:pt x="163322" y="649922"/>
                </a:lnTo>
                <a:lnTo>
                  <a:pt x="170726" y="650532"/>
                </a:lnTo>
                <a:lnTo>
                  <a:pt x="173951" y="647560"/>
                </a:lnTo>
                <a:lnTo>
                  <a:pt x="174536" y="639597"/>
                </a:lnTo>
                <a:close/>
              </a:path>
              <a:path w="361950" h="738505">
                <a:moveTo>
                  <a:pt x="174625" y="144754"/>
                </a:moveTo>
                <a:lnTo>
                  <a:pt x="171856" y="141287"/>
                </a:lnTo>
                <a:lnTo>
                  <a:pt x="168148" y="140970"/>
                </a:lnTo>
                <a:lnTo>
                  <a:pt x="164452" y="140665"/>
                </a:lnTo>
                <a:lnTo>
                  <a:pt x="161226" y="143649"/>
                </a:lnTo>
                <a:lnTo>
                  <a:pt x="160642" y="151612"/>
                </a:lnTo>
                <a:lnTo>
                  <a:pt x="163410" y="155079"/>
                </a:lnTo>
                <a:lnTo>
                  <a:pt x="170827" y="155702"/>
                </a:lnTo>
                <a:lnTo>
                  <a:pt x="174053" y="152717"/>
                </a:lnTo>
                <a:lnTo>
                  <a:pt x="174625" y="144754"/>
                </a:lnTo>
                <a:close/>
              </a:path>
              <a:path w="361950" h="738505">
                <a:moveTo>
                  <a:pt x="177241" y="601764"/>
                </a:moveTo>
                <a:lnTo>
                  <a:pt x="174472" y="598284"/>
                </a:lnTo>
                <a:lnTo>
                  <a:pt x="170776" y="597979"/>
                </a:lnTo>
                <a:lnTo>
                  <a:pt x="167068" y="597662"/>
                </a:lnTo>
                <a:lnTo>
                  <a:pt x="163842" y="600633"/>
                </a:lnTo>
                <a:lnTo>
                  <a:pt x="163271" y="608596"/>
                </a:lnTo>
                <a:lnTo>
                  <a:pt x="166039" y="612089"/>
                </a:lnTo>
                <a:lnTo>
                  <a:pt x="173443" y="612698"/>
                </a:lnTo>
                <a:lnTo>
                  <a:pt x="176669" y="609714"/>
                </a:lnTo>
                <a:lnTo>
                  <a:pt x="177241" y="601764"/>
                </a:lnTo>
                <a:close/>
              </a:path>
              <a:path w="361950" h="738505">
                <a:moveTo>
                  <a:pt x="179959" y="563918"/>
                </a:moveTo>
                <a:lnTo>
                  <a:pt x="177190" y="560438"/>
                </a:lnTo>
                <a:lnTo>
                  <a:pt x="173482" y="560133"/>
                </a:lnTo>
                <a:lnTo>
                  <a:pt x="169786" y="559828"/>
                </a:lnTo>
                <a:lnTo>
                  <a:pt x="166560" y="562800"/>
                </a:lnTo>
                <a:lnTo>
                  <a:pt x="165989" y="570763"/>
                </a:lnTo>
                <a:lnTo>
                  <a:pt x="168757" y="574243"/>
                </a:lnTo>
                <a:lnTo>
                  <a:pt x="176149" y="574865"/>
                </a:lnTo>
                <a:lnTo>
                  <a:pt x="179387" y="571881"/>
                </a:lnTo>
                <a:lnTo>
                  <a:pt x="179959" y="563918"/>
                </a:lnTo>
                <a:close/>
              </a:path>
              <a:path w="361950" h="738505">
                <a:moveTo>
                  <a:pt x="182676" y="526084"/>
                </a:moveTo>
                <a:lnTo>
                  <a:pt x="179908" y="522605"/>
                </a:lnTo>
                <a:lnTo>
                  <a:pt x="176199" y="522287"/>
                </a:lnTo>
                <a:lnTo>
                  <a:pt x="172504" y="521982"/>
                </a:lnTo>
                <a:lnTo>
                  <a:pt x="169265" y="524954"/>
                </a:lnTo>
                <a:lnTo>
                  <a:pt x="168694" y="532917"/>
                </a:lnTo>
                <a:lnTo>
                  <a:pt x="171462" y="536409"/>
                </a:lnTo>
                <a:lnTo>
                  <a:pt x="178866" y="537019"/>
                </a:lnTo>
                <a:lnTo>
                  <a:pt x="182105" y="534035"/>
                </a:lnTo>
                <a:lnTo>
                  <a:pt x="182676" y="526084"/>
                </a:lnTo>
                <a:close/>
              </a:path>
              <a:path w="361950" h="738505">
                <a:moveTo>
                  <a:pt x="207010" y="680351"/>
                </a:moveTo>
                <a:lnTo>
                  <a:pt x="204228" y="676871"/>
                </a:lnTo>
                <a:lnTo>
                  <a:pt x="200533" y="676579"/>
                </a:lnTo>
                <a:lnTo>
                  <a:pt x="196837" y="676262"/>
                </a:lnTo>
                <a:lnTo>
                  <a:pt x="193598" y="679246"/>
                </a:lnTo>
                <a:lnTo>
                  <a:pt x="193027" y="687209"/>
                </a:lnTo>
                <a:lnTo>
                  <a:pt x="195795" y="690676"/>
                </a:lnTo>
                <a:lnTo>
                  <a:pt x="203200" y="691299"/>
                </a:lnTo>
                <a:lnTo>
                  <a:pt x="206438" y="688314"/>
                </a:lnTo>
                <a:lnTo>
                  <a:pt x="207010" y="680351"/>
                </a:lnTo>
                <a:close/>
              </a:path>
              <a:path w="361950" h="738505">
                <a:moveTo>
                  <a:pt x="209715" y="642505"/>
                </a:moveTo>
                <a:lnTo>
                  <a:pt x="206946" y="639038"/>
                </a:lnTo>
                <a:lnTo>
                  <a:pt x="203250" y="638733"/>
                </a:lnTo>
                <a:lnTo>
                  <a:pt x="199542" y="638429"/>
                </a:lnTo>
                <a:lnTo>
                  <a:pt x="196316" y="641400"/>
                </a:lnTo>
                <a:lnTo>
                  <a:pt x="195745" y="649363"/>
                </a:lnTo>
                <a:lnTo>
                  <a:pt x="198513" y="652830"/>
                </a:lnTo>
                <a:lnTo>
                  <a:pt x="205917" y="653453"/>
                </a:lnTo>
                <a:lnTo>
                  <a:pt x="209143" y="650468"/>
                </a:lnTo>
                <a:lnTo>
                  <a:pt x="209715" y="642505"/>
                </a:lnTo>
                <a:close/>
              </a:path>
              <a:path w="361950" h="738505">
                <a:moveTo>
                  <a:pt x="212432" y="604672"/>
                </a:moveTo>
                <a:lnTo>
                  <a:pt x="209664" y="601192"/>
                </a:lnTo>
                <a:lnTo>
                  <a:pt x="205955" y="600887"/>
                </a:lnTo>
                <a:lnTo>
                  <a:pt x="202260" y="600583"/>
                </a:lnTo>
                <a:lnTo>
                  <a:pt x="199021" y="603567"/>
                </a:lnTo>
                <a:lnTo>
                  <a:pt x="198450" y="611530"/>
                </a:lnTo>
                <a:lnTo>
                  <a:pt x="201218" y="614997"/>
                </a:lnTo>
                <a:lnTo>
                  <a:pt x="208622" y="615607"/>
                </a:lnTo>
                <a:lnTo>
                  <a:pt x="211861" y="612635"/>
                </a:lnTo>
                <a:lnTo>
                  <a:pt x="212432" y="604672"/>
                </a:lnTo>
                <a:close/>
              </a:path>
              <a:path w="361950" h="738505">
                <a:moveTo>
                  <a:pt x="215150" y="566826"/>
                </a:moveTo>
                <a:lnTo>
                  <a:pt x="212369" y="563359"/>
                </a:lnTo>
                <a:lnTo>
                  <a:pt x="208673" y="563054"/>
                </a:lnTo>
                <a:lnTo>
                  <a:pt x="204965" y="562749"/>
                </a:lnTo>
                <a:lnTo>
                  <a:pt x="201739" y="565721"/>
                </a:lnTo>
                <a:lnTo>
                  <a:pt x="201168" y="573684"/>
                </a:lnTo>
                <a:lnTo>
                  <a:pt x="203936" y="577151"/>
                </a:lnTo>
                <a:lnTo>
                  <a:pt x="211340" y="577773"/>
                </a:lnTo>
                <a:lnTo>
                  <a:pt x="214566" y="574789"/>
                </a:lnTo>
                <a:lnTo>
                  <a:pt x="215150" y="566826"/>
                </a:lnTo>
                <a:close/>
              </a:path>
              <a:path w="361950" h="738505">
                <a:moveTo>
                  <a:pt x="217855" y="528993"/>
                </a:moveTo>
                <a:lnTo>
                  <a:pt x="215087" y="525513"/>
                </a:lnTo>
                <a:lnTo>
                  <a:pt x="211391" y="525221"/>
                </a:lnTo>
                <a:lnTo>
                  <a:pt x="207683" y="524903"/>
                </a:lnTo>
                <a:lnTo>
                  <a:pt x="204457" y="527888"/>
                </a:lnTo>
                <a:lnTo>
                  <a:pt x="203885" y="535851"/>
                </a:lnTo>
                <a:lnTo>
                  <a:pt x="206654" y="539318"/>
                </a:lnTo>
                <a:lnTo>
                  <a:pt x="214058" y="539927"/>
                </a:lnTo>
                <a:lnTo>
                  <a:pt x="217284" y="536956"/>
                </a:lnTo>
                <a:lnTo>
                  <a:pt x="217855" y="528993"/>
                </a:lnTo>
                <a:close/>
              </a:path>
              <a:path w="361950" h="738505">
                <a:moveTo>
                  <a:pt x="220573" y="491147"/>
                </a:moveTo>
                <a:lnTo>
                  <a:pt x="217805" y="487680"/>
                </a:lnTo>
                <a:lnTo>
                  <a:pt x="214096" y="487375"/>
                </a:lnTo>
                <a:lnTo>
                  <a:pt x="210400" y="487070"/>
                </a:lnTo>
                <a:lnTo>
                  <a:pt x="207162" y="490042"/>
                </a:lnTo>
                <a:lnTo>
                  <a:pt x="206603" y="498005"/>
                </a:lnTo>
                <a:lnTo>
                  <a:pt x="209372" y="501472"/>
                </a:lnTo>
                <a:lnTo>
                  <a:pt x="216776" y="502094"/>
                </a:lnTo>
                <a:lnTo>
                  <a:pt x="220002" y="499110"/>
                </a:lnTo>
                <a:lnTo>
                  <a:pt x="220573" y="491147"/>
                </a:lnTo>
                <a:close/>
              </a:path>
              <a:path w="361950" h="738505">
                <a:moveTo>
                  <a:pt x="223291" y="453313"/>
                </a:moveTo>
                <a:lnTo>
                  <a:pt x="220510" y="449834"/>
                </a:lnTo>
                <a:lnTo>
                  <a:pt x="216814" y="449529"/>
                </a:lnTo>
                <a:lnTo>
                  <a:pt x="213106" y="449224"/>
                </a:lnTo>
                <a:lnTo>
                  <a:pt x="209880" y="452208"/>
                </a:lnTo>
                <a:lnTo>
                  <a:pt x="209308" y="460159"/>
                </a:lnTo>
                <a:lnTo>
                  <a:pt x="212077" y="463638"/>
                </a:lnTo>
                <a:lnTo>
                  <a:pt x="219481" y="464248"/>
                </a:lnTo>
                <a:lnTo>
                  <a:pt x="222719" y="461276"/>
                </a:lnTo>
                <a:lnTo>
                  <a:pt x="223291" y="453313"/>
                </a:lnTo>
                <a:close/>
              </a:path>
              <a:path w="361950" h="738505">
                <a:moveTo>
                  <a:pt x="225996" y="415467"/>
                </a:moveTo>
                <a:lnTo>
                  <a:pt x="223227" y="412000"/>
                </a:lnTo>
                <a:lnTo>
                  <a:pt x="219532" y="411695"/>
                </a:lnTo>
                <a:lnTo>
                  <a:pt x="215823" y="411391"/>
                </a:lnTo>
                <a:lnTo>
                  <a:pt x="212598" y="414362"/>
                </a:lnTo>
                <a:lnTo>
                  <a:pt x="212026" y="422325"/>
                </a:lnTo>
                <a:lnTo>
                  <a:pt x="214795" y="425805"/>
                </a:lnTo>
                <a:lnTo>
                  <a:pt x="222199" y="426415"/>
                </a:lnTo>
                <a:lnTo>
                  <a:pt x="225425" y="423430"/>
                </a:lnTo>
                <a:lnTo>
                  <a:pt x="225996" y="415467"/>
                </a:lnTo>
                <a:close/>
              </a:path>
              <a:path w="361950" h="738505">
                <a:moveTo>
                  <a:pt x="228714" y="377634"/>
                </a:moveTo>
                <a:lnTo>
                  <a:pt x="225945" y="374154"/>
                </a:lnTo>
                <a:lnTo>
                  <a:pt x="222237" y="373849"/>
                </a:lnTo>
                <a:lnTo>
                  <a:pt x="218541" y="373545"/>
                </a:lnTo>
                <a:lnTo>
                  <a:pt x="215303" y="376529"/>
                </a:lnTo>
                <a:lnTo>
                  <a:pt x="214744" y="384479"/>
                </a:lnTo>
                <a:lnTo>
                  <a:pt x="217512" y="387959"/>
                </a:lnTo>
                <a:lnTo>
                  <a:pt x="224904" y="388569"/>
                </a:lnTo>
                <a:lnTo>
                  <a:pt x="228142" y="385597"/>
                </a:lnTo>
                <a:lnTo>
                  <a:pt x="228714" y="377634"/>
                </a:lnTo>
                <a:close/>
              </a:path>
              <a:path w="361950" h="738505">
                <a:moveTo>
                  <a:pt x="231419" y="339788"/>
                </a:moveTo>
                <a:lnTo>
                  <a:pt x="228663" y="336321"/>
                </a:lnTo>
                <a:lnTo>
                  <a:pt x="224955" y="336016"/>
                </a:lnTo>
                <a:lnTo>
                  <a:pt x="221259" y="335711"/>
                </a:lnTo>
                <a:lnTo>
                  <a:pt x="218020" y="338683"/>
                </a:lnTo>
                <a:lnTo>
                  <a:pt x="217449" y="346646"/>
                </a:lnTo>
                <a:lnTo>
                  <a:pt x="220218" y="350126"/>
                </a:lnTo>
                <a:lnTo>
                  <a:pt x="227622" y="350735"/>
                </a:lnTo>
                <a:lnTo>
                  <a:pt x="230847" y="347751"/>
                </a:lnTo>
                <a:lnTo>
                  <a:pt x="231419" y="339788"/>
                </a:lnTo>
                <a:close/>
              </a:path>
              <a:path w="361950" h="738505">
                <a:moveTo>
                  <a:pt x="234137" y="301955"/>
                </a:moveTo>
                <a:lnTo>
                  <a:pt x="231368" y="298475"/>
                </a:lnTo>
                <a:lnTo>
                  <a:pt x="227672" y="298170"/>
                </a:lnTo>
                <a:lnTo>
                  <a:pt x="223964" y="297865"/>
                </a:lnTo>
                <a:lnTo>
                  <a:pt x="220738" y="300837"/>
                </a:lnTo>
                <a:lnTo>
                  <a:pt x="220167" y="308813"/>
                </a:lnTo>
                <a:lnTo>
                  <a:pt x="222935" y="312280"/>
                </a:lnTo>
                <a:lnTo>
                  <a:pt x="230339" y="312889"/>
                </a:lnTo>
                <a:lnTo>
                  <a:pt x="233565" y="309918"/>
                </a:lnTo>
                <a:lnTo>
                  <a:pt x="234137" y="301955"/>
                </a:lnTo>
                <a:close/>
              </a:path>
              <a:path w="361950" h="738505">
                <a:moveTo>
                  <a:pt x="236855" y="264109"/>
                </a:moveTo>
                <a:lnTo>
                  <a:pt x="234086" y="260642"/>
                </a:lnTo>
                <a:lnTo>
                  <a:pt x="230378" y="260337"/>
                </a:lnTo>
                <a:lnTo>
                  <a:pt x="226682" y="260032"/>
                </a:lnTo>
                <a:lnTo>
                  <a:pt x="223456" y="263004"/>
                </a:lnTo>
                <a:lnTo>
                  <a:pt x="222872" y="270967"/>
                </a:lnTo>
                <a:lnTo>
                  <a:pt x="225640" y="274434"/>
                </a:lnTo>
                <a:lnTo>
                  <a:pt x="233057" y="275056"/>
                </a:lnTo>
                <a:lnTo>
                  <a:pt x="236283" y="272084"/>
                </a:lnTo>
                <a:lnTo>
                  <a:pt x="236855" y="264109"/>
                </a:lnTo>
                <a:close/>
              </a:path>
              <a:path w="361950" h="738505">
                <a:moveTo>
                  <a:pt x="239572" y="226275"/>
                </a:moveTo>
                <a:lnTo>
                  <a:pt x="236804" y="222796"/>
                </a:lnTo>
                <a:lnTo>
                  <a:pt x="233095" y="222491"/>
                </a:lnTo>
                <a:lnTo>
                  <a:pt x="229400" y="222186"/>
                </a:lnTo>
                <a:lnTo>
                  <a:pt x="226161" y="225158"/>
                </a:lnTo>
                <a:lnTo>
                  <a:pt x="225590" y="233133"/>
                </a:lnTo>
                <a:lnTo>
                  <a:pt x="228358" y="236601"/>
                </a:lnTo>
                <a:lnTo>
                  <a:pt x="235762" y="237210"/>
                </a:lnTo>
                <a:lnTo>
                  <a:pt x="239001" y="234226"/>
                </a:lnTo>
                <a:lnTo>
                  <a:pt x="239572" y="226275"/>
                </a:lnTo>
                <a:close/>
              </a:path>
              <a:path w="361950" h="738505">
                <a:moveTo>
                  <a:pt x="242189" y="683272"/>
                </a:moveTo>
                <a:lnTo>
                  <a:pt x="239420" y="679805"/>
                </a:lnTo>
                <a:lnTo>
                  <a:pt x="235724" y="679488"/>
                </a:lnTo>
                <a:lnTo>
                  <a:pt x="232016" y="679183"/>
                </a:lnTo>
                <a:lnTo>
                  <a:pt x="228790" y="682167"/>
                </a:lnTo>
                <a:lnTo>
                  <a:pt x="228219" y="690130"/>
                </a:lnTo>
                <a:lnTo>
                  <a:pt x="230987" y="693597"/>
                </a:lnTo>
                <a:lnTo>
                  <a:pt x="238391" y="694207"/>
                </a:lnTo>
                <a:lnTo>
                  <a:pt x="241617" y="691235"/>
                </a:lnTo>
                <a:lnTo>
                  <a:pt x="242189" y="683272"/>
                </a:lnTo>
                <a:close/>
              </a:path>
              <a:path w="361950" h="738505">
                <a:moveTo>
                  <a:pt x="242277" y="188429"/>
                </a:moveTo>
                <a:lnTo>
                  <a:pt x="239509" y="184962"/>
                </a:lnTo>
                <a:lnTo>
                  <a:pt x="235813" y="184658"/>
                </a:lnTo>
                <a:lnTo>
                  <a:pt x="232105" y="184340"/>
                </a:lnTo>
                <a:lnTo>
                  <a:pt x="228879" y="187325"/>
                </a:lnTo>
                <a:lnTo>
                  <a:pt x="228307" y="195287"/>
                </a:lnTo>
                <a:lnTo>
                  <a:pt x="231076" y="198755"/>
                </a:lnTo>
                <a:lnTo>
                  <a:pt x="238480" y="199364"/>
                </a:lnTo>
                <a:lnTo>
                  <a:pt x="241706" y="196392"/>
                </a:lnTo>
                <a:lnTo>
                  <a:pt x="242277" y="188429"/>
                </a:lnTo>
                <a:close/>
              </a:path>
              <a:path w="361950" h="738505">
                <a:moveTo>
                  <a:pt x="244995" y="150596"/>
                </a:moveTo>
                <a:lnTo>
                  <a:pt x="242227" y="147116"/>
                </a:lnTo>
                <a:lnTo>
                  <a:pt x="238531" y="146812"/>
                </a:lnTo>
                <a:lnTo>
                  <a:pt x="234823" y="146507"/>
                </a:lnTo>
                <a:lnTo>
                  <a:pt x="231597" y="149479"/>
                </a:lnTo>
                <a:lnTo>
                  <a:pt x="231025" y="157441"/>
                </a:lnTo>
                <a:lnTo>
                  <a:pt x="233781" y="160921"/>
                </a:lnTo>
                <a:lnTo>
                  <a:pt x="241185" y="161531"/>
                </a:lnTo>
                <a:lnTo>
                  <a:pt x="244424" y="158546"/>
                </a:lnTo>
                <a:lnTo>
                  <a:pt x="244995" y="150596"/>
                </a:lnTo>
                <a:close/>
              </a:path>
              <a:path w="361950" h="738505">
                <a:moveTo>
                  <a:pt x="247611" y="607593"/>
                </a:moveTo>
                <a:lnTo>
                  <a:pt x="244843" y="604113"/>
                </a:lnTo>
                <a:lnTo>
                  <a:pt x="241147" y="603808"/>
                </a:lnTo>
                <a:lnTo>
                  <a:pt x="237439" y="603504"/>
                </a:lnTo>
                <a:lnTo>
                  <a:pt x="234213" y="606488"/>
                </a:lnTo>
                <a:lnTo>
                  <a:pt x="233641" y="614451"/>
                </a:lnTo>
                <a:lnTo>
                  <a:pt x="236410" y="617918"/>
                </a:lnTo>
                <a:lnTo>
                  <a:pt x="243814" y="618528"/>
                </a:lnTo>
                <a:lnTo>
                  <a:pt x="247040" y="615556"/>
                </a:lnTo>
                <a:lnTo>
                  <a:pt x="247611" y="607593"/>
                </a:lnTo>
                <a:close/>
              </a:path>
              <a:path w="361950" h="738505">
                <a:moveTo>
                  <a:pt x="247713" y="112750"/>
                </a:moveTo>
                <a:lnTo>
                  <a:pt x="244944" y="109283"/>
                </a:lnTo>
                <a:lnTo>
                  <a:pt x="241236" y="108966"/>
                </a:lnTo>
                <a:lnTo>
                  <a:pt x="237540" y="108661"/>
                </a:lnTo>
                <a:lnTo>
                  <a:pt x="234302" y="111645"/>
                </a:lnTo>
                <a:lnTo>
                  <a:pt x="233730" y="119608"/>
                </a:lnTo>
                <a:lnTo>
                  <a:pt x="236499" y="123075"/>
                </a:lnTo>
                <a:lnTo>
                  <a:pt x="243903" y="123698"/>
                </a:lnTo>
                <a:lnTo>
                  <a:pt x="247142" y="120713"/>
                </a:lnTo>
                <a:lnTo>
                  <a:pt x="247713" y="112750"/>
                </a:lnTo>
                <a:close/>
              </a:path>
              <a:path w="361950" h="738505">
                <a:moveTo>
                  <a:pt x="250329" y="569760"/>
                </a:moveTo>
                <a:lnTo>
                  <a:pt x="247561" y="566280"/>
                </a:lnTo>
                <a:lnTo>
                  <a:pt x="243865" y="565975"/>
                </a:lnTo>
                <a:lnTo>
                  <a:pt x="240157" y="565670"/>
                </a:lnTo>
                <a:lnTo>
                  <a:pt x="236931" y="568642"/>
                </a:lnTo>
                <a:lnTo>
                  <a:pt x="236359" y="576592"/>
                </a:lnTo>
                <a:lnTo>
                  <a:pt x="239128" y="580085"/>
                </a:lnTo>
                <a:lnTo>
                  <a:pt x="246532" y="580694"/>
                </a:lnTo>
                <a:lnTo>
                  <a:pt x="249758" y="577710"/>
                </a:lnTo>
                <a:lnTo>
                  <a:pt x="250329" y="569760"/>
                </a:lnTo>
                <a:close/>
              </a:path>
              <a:path w="361950" h="738505">
                <a:moveTo>
                  <a:pt x="250418" y="74917"/>
                </a:moveTo>
                <a:lnTo>
                  <a:pt x="247650" y="71437"/>
                </a:lnTo>
                <a:lnTo>
                  <a:pt x="243954" y="71132"/>
                </a:lnTo>
                <a:lnTo>
                  <a:pt x="240245" y="70827"/>
                </a:lnTo>
                <a:lnTo>
                  <a:pt x="237020" y="73812"/>
                </a:lnTo>
                <a:lnTo>
                  <a:pt x="236448" y="81762"/>
                </a:lnTo>
                <a:lnTo>
                  <a:pt x="239217" y="85242"/>
                </a:lnTo>
                <a:lnTo>
                  <a:pt x="246621" y="85852"/>
                </a:lnTo>
                <a:lnTo>
                  <a:pt x="249847" y="82867"/>
                </a:lnTo>
                <a:lnTo>
                  <a:pt x="250418" y="74917"/>
                </a:lnTo>
                <a:close/>
              </a:path>
              <a:path w="361950" h="738505">
                <a:moveTo>
                  <a:pt x="253047" y="531914"/>
                </a:moveTo>
                <a:lnTo>
                  <a:pt x="250278" y="528434"/>
                </a:lnTo>
                <a:lnTo>
                  <a:pt x="246570" y="528129"/>
                </a:lnTo>
                <a:lnTo>
                  <a:pt x="242874" y="527824"/>
                </a:lnTo>
                <a:lnTo>
                  <a:pt x="239636" y="530796"/>
                </a:lnTo>
                <a:lnTo>
                  <a:pt x="239064" y="538759"/>
                </a:lnTo>
                <a:lnTo>
                  <a:pt x="241833" y="542239"/>
                </a:lnTo>
                <a:lnTo>
                  <a:pt x="249237" y="542848"/>
                </a:lnTo>
                <a:lnTo>
                  <a:pt x="252476" y="539877"/>
                </a:lnTo>
                <a:lnTo>
                  <a:pt x="253047" y="531914"/>
                </a:lnTo>
                <a:close/>
              </a:path>
              <a:path w="361950" h="738505">
                <a:moveTo>
                  <a:pt x="253136" y="37071"/>
                </a:moveTo>
                <a:lnTo>
                  <a:pt x="250367" y="33591"/>
                </a:lnTo>
                <a:lnTo>
                  <a:pt x="246672" y="33286"/>
                </a:lnTo>
                <a:lnTo>
                  <a:pt x="242963" y="32981"/>
                </a:lnTo>
                <a:lnTo>
                  <a:pt x="239737" y="35966"/>
                </a:lnTo>
                <a:lnTo>
                  <a:pt x="239166" y="43929"/>
                </a:lnTo>
                <a:lnTo>
                  <a:pt x="241935" y="47396"/>
                </a:lnTo>
                <a:lnTo>
                  <a:pt x="249339" y="48018"/>
                </a:lnTo>
                <a:lnTo>
                  <a:pt x="252564" y="45034"/>
                </a:lnTo>
                <a:lnTo>
                  <a:pt x="253136" y="37071"/>
                </a:lnTo>
                <a:close/>
              </a:path>
              <a:path w="361950" h="738505">
                <a:moveTo>
                  <a:pt x="255752" y="494080"/>
                </a:moveTo>
                <a:lnTo>
                  <a:pt x="252984" y="490601"/>
                </a:lnTo>
                <a:lnTo>
                  <a:pt x="249288" y="490296"/>
                </a:lnTo>
                <a:lnTo>
                  <a:pt x="245592" y="489978"/>
                </a:lnTo>
                <a:lnTo>
                  <a:pt x="242354" y="492950"/>
                </a:lnTo>
                <a:lnTo>
                  <a:pt x="241782" y="500926"/>
                </a:lnTo>
                <a:lnTo>
                  <a:pt x="244551" y="504405"/>
                </a:lnTo>
                <a:lnTo>
                  <a:pt x="251955" y="505015"/>
                </a:lnTo>
                <a:lnTo>
                  <a:pt x="255181" y="502031"/>
                </a:lnTo>
                <a:lnTo>
                  <a:pt x="255752" y="494080"/>
                </a:lnTo>
                <a:close/>
              </a:path>
              <a:path w="361950" h="738505">
                <a:moveTo>
                  <a:pt x="258470" y="456234"/>
                </a:moveTo>
                <a:lnTo>
                  <a:pt x="255701" y="452755"/>
                </a:lnTo>
                <a:lnTo>
                  <a:pt x="251993" y="452450"/>
                </a:lnTo>
                <a:lnTo>
                  <a:pt x="248297" y="452145"/>
                </a:lnTo>
                <a:lnTo>
                  <a:pt x="245071" y="455117"/>
                </a:lnTo>
                <a:lnTo>
                  <a:pt x="244500" y="463080"/>
                </a:lnTo>
                <a:lnTo>
                  <a:pt x="247269" y="466559"/>
                </a:lnTo>
                <a:lnTo>
                  <a:pt x="254673" y="467182"/>
                </a:lnTo>
                <a:lnTo>
                  <a:pt x="257898" y="464197"/>
                </a:lnTo>
                <a:lnTo>
                  <a:pt x="258470" y="456234"/>
                </a:lnTo>
                <a:close/>
              </a:path>
              <a:path w="361950" h="738505">
                <a:moveTo>
                  <a:pt x="261188" y="418401"/>
                </a:moveTo>
                <a:lnTo>
                  <a:pt x="258419" y="414921"/>
                </a:lnTo>
                <a:lnTo>
                  <a:pt x="254711" y="414604"/>
                </a:lnTo>
                <a:lnTo>
                  <a:pt x="251015" y="414299"/>
                </a:lnTo>
                <a:lnTo>
                  <a:pt x="247777" y="417271"/>
                </a:lnTo>
                <a:lnTo>
                  <a:pt x="247205" y="425246"/>
                </a:lnTo>
                <a:lnTo>
                  <a:pt x="249974" y="428726"/>
                </a:lnTo>
                <a:lnTo>
                  <a:pt x="257378" y="429336"/>
                </a:lnTo>
                <a:lnTo>
                  <a:pt x="260616" y="426351"/>
                </a:lnTo>
                <a:lnTo>
                  <a:pt x="261188" y="418401"/>
                </a:lnTo>
                <a:close/>
              </a:path>
              <a:path w="361950" h="738505">
                <a:moveTo>
                  <a:pt x="263906" y="380555"/>
                </a:moveTo>
                <a:lnTo>
                  <a:pt x="261137" y="377075"/>
                </a:lnTo>
                <a:lnTo>
                  <a:pt x="257429" y="376770"/>
                </a:lnTo>
                <a:lnTo>
                  <a:pt x="253720" y="376466"/>
                </a:lnTo>
                <a:lnTo>
                  <a:pt x="250494" y="379437"/>
                </a:lnTo>
                <a:lnTo>
                  <a:pt x="249923" y="387400"/>
                </a:lnTo>
                <a:lnTo>
                  <a:pt x="252691" y="390880"/>
                </a:lnTo>
                <a:lnTo>
                  <a:pt x="260096" y="391490"/>
                </a:lnTo>
                <a:lnTo>
                  <a:pt x="263321" y="388518"/>
                </a:lnTo>
                <a:lnTo>
                  <a:pt x="263906" y="380555"/>
                </a:lnTo>
                <a:close/>
              </a:path>
              <a:path w="361950" h="738505">
                <a:moveTo>
                  <a:pt x="266611" y="342709"/>
                </a:moveTo>
                <a:lnTo>
                  <a:pt x="263842" y="339242"/>
                </a:lnTo>
                <a:lnTo>
                  <a:pt x="260146" y="338924"/>
                </a:lnTo>
                <a:lnTo>
                  <a:pt x="256438" y="338620"/>
                </a:lnTo>
                <a:lnTo>
                  <a:pt x="253212" y="341591"/>
                </a:lnTo>
                <a:lnTo>
                  <a:pt x="252641" y="349567"/>
                </a:lnTo>
                <a:lnTo>
                  <a:pt x="255409" y="353047"/>
                </a:lnTo>
                <a:lnTo>
                  <a:pt x="262813" y="353656"/>
                </a:lnTo>
                <a:lnTo>
                  <a:pt x="266039" y="350672"/>
                </a:lnTo>
                <a:lnTo>
                  <a:pt x="266611" y="342709"/>
                </a:lnTo>
                <a:close/>
              </a:path>
              <a:path w="361950" h="738505">
                <a:moveTo>
                  <a:pt x="269328" y="304876"/>
                </a:moveTo>
                <a:lnTo>
                  <a:pt x="266560" y="301396"/>
                </a:lnTo>
                <a:lnTo>
                  <a:pt x="262864" y="301091"/>
                </a:lnTo>
                <a:lnTo>
                  <a:pt x="259156" y="300786"/>
                </a:lnTo>
                <a:lnTo>
                  <a:pt x="255917" y="303758"/>
                </a:lnTo>
                <a:lnTo>
                  <a:pt x="255346" y="311721"/>
                </a:lnTo>
                <a:lnTo>
                  <a:pt x="258114" y="315201"/>
                </a:lnTo>
                <a:lnTo>
                  <a:pt x="265518" y="315810"/>
                </a:lnTo>
                <a:lnTo>
                  <a:pt x="268757" y="312839"/>
                </a:lnTo>
                <a:lnTo>
                  <a:pt x="269328" y="304876"/>
                </a:lnTo>
                <a:close/>
              </a:path>
              <a:path w="361950" h="738505">
                <a:moveTo>
                  <a:pt x="272034" y="267030"/>
                </a:moveTo>
                <a:lnTo>
                  <a:pt x="269265" y="263563"/>
                </a:lnTo>
                <a:lnTo>
                  <a:pt x="265569" y="263245"/>
                </a:lnTo>
                <a:lnTo>
                  <a:pt x="261874" y="262940"/>
                </a:lnTo>
                <a:lnTo>
                  <a:pt x="258635" y="265925"/>
                </a:lnTo>
                <a:lnTo>
                  <a:pt x="258064" y="273888"/>
                </a:lnTo>
                <a:lnTo>
                  <a:pt x="260832" y="277368"/>
                </a:lnTo>
                <a:lnTo>
                  <a:pt x="268236" y="277977"/>
                </a:lnTo>
                <a:lnTo>
                  <a:pt x="271475" y="274993"/>
                </a:lnTo>
                <a:lnTo>
                  <a:pt x="272034" y="267030"/>
                </a:lnTo>
                <a:close/>
              </a:path>
              <a:path w="361950" h="738505">
                <a:moveTo>
                  <a:pt x="274751" y="229196"/>
                </a:moveTo>
                <a:lnTo>
                  <a:pt x="271983" y="225717"/>
                </a:lnTo>
                <a:lnTo>
                  <a:pt x="268287" y="225412"/>
                </a:lnTo>
                <a:lnTo>
                  <a:pt x="264579" y="225107"/>
                </a:lnTo>
                <a:lnTo>
                  <a:pt x="261353" y="228079"/>
                </a:lnTo>
                <a:lnTo>
                  <a:pt x="260781" y="236042"/>
                </a:lnTo>
                <a:lnTo>
                  <a:pt x="263550" y="239522"/>
                </a:lnTo>
                <a:lnTo>
                  <a:pt x="270954" y="240131"/>
                </a:lnTo>
                <a:lnTo>
                  <a:pt x="274180" y="237159"/>
                </a:lnTo>
                <a:lnTo>
                  <a:pt x="274751" y="229196"/>
                </a:lnTo>
                <a:close/>
              </a:path>
              <a:path w="361950" h="738505">
                <a:moveTo>
                  <a:pt x="277469" y="191350"/>
                </a:moveTo>
                <a:lnTo>
                  <a:pt x="274701" y="187883"/>
                </a:lnTo>
                <a:lnTo>
                  <a:pt x="271005" y="187566"/>
                </a:lnTo>
                <a:lnTo>
                  <a:pt x="267296" y="187261"/>
                </a:lnTo>
                <a:lnTo>
                  <a:pt x="264071" y="190246"/>
                </a:lnTo>
                <a:lnTo>
                  <a:pt x="263486" y="198208"/>
                </a:lnTo>
                <a:lnTo>
                  <a:pt x="266255" y="201676"/>
                </a:lnTo>
                <a:lnTo>
                  <a:pt x="273659" y="202285"/>
                </a:lnTo>
                <a:lnTo>
                  <a:pt x="276898" y="199313"/>
                </a:lnTo>
                <a:lnTo>
                  <a:pt x="277469" y="191350"/>
                </a:lnTo>
                <a:close/>
              </a:path>
              <a:path w="361950" h="738505">
                <a:moveTo>
                  <a:pt x="280187" y="153517"/>
                </a:moveTo>
                <a:lnTo>
                  <a:pt x="277418" y="150037"/>
                </a:lnTo>
                <a:lnTo>
                  <a:pt x="273710" y="149733"/>
                </a:lnTo>
                <a:lnTo>
                  <a:pt x="270014" y="149428"/>
                </a:lnTo>
                <a:lnTo>
                  <a:pt x="266776" y="152400"/>
                </a:lnTo>
                <a:lnTo>
                  <a:pt x="266204" y="160362"/>
                </a:lnTo>
                <a:lnTo>
                  <a:pt x="268973" y="163842"/>
                </a:lnTo>
                <a:lnTo>
                  <a:pt x="276377" y="164452"/>
                </a:lnTo>
                <a:lnTo>
                  <a:pt x="279615" y="161480"/>
                </a:lnTo>
                <a:lnTo>
                  <a:pt x="280187" y="153517"/>
                </a:lnTo>
                <a:close/>
              </a:path>
              <a:path w="361950" h="738505">
                <a:moveTo>
                  <a:pt x="282892" y="115671"/>
                </a:moveTo>
                <a:lnTo>
                  <a:pt x="280123" y="112204"/>
                </a:lnTo>
                <a:lnTo>
                  <a:pt x="276415" y="111899"/>
                </a:lnTo>
                <a:lnTo>
                  <a:pt x="272719" y="111582"/>
                </a:lnTo>
                <a:lnTo>
                  <a:pt x="269494" y="114566"/>
                </a:lnTo>
                <a:lnTo>
                  <a:pt x="268922" y="122516"/>
                </a:lnTo>
                <a:lnTo>
                  <a:pt x="271691" y="125996"/>
                </a:lnTo>
                <a:lnTo>
                  <a:pt x="279095" y="126619"/>
                </a:lnTo>
                <a:lnTo>
                  <a:pt x="282321" y="123634"/>
                </a:lnTo>
                <a:lnTo>
                  <a:pt x="282892" y="115671"/>
                </a:lnTo>
                <a:close/>
              </a:path>
              <a:path w="361950" h="738505">
                <a:moveTo>
                  <a:pt x="285610" y="77838"/>
                </a:moveTo>
                <a:lnTo>
                  <a:pt x="282841" y="74358"/>
                </a:lnTo>
                <a:lnTo>
                  <a:pt x="279133" y="74053"/>
                </a:lnTo>
                <a:lnTo>
                  <a:pt x="275437" y="73748"/>
                </a:lnTo>
                <a:lnTo>
                  <a:pt x="272199" y="76720"/>
                </a:lnTo>
                <a:lnTo>
                  <a:pt x="271627" y="84670"/>
                </a:lnTo>
                <a:lnTo>
                  <a:pt x="274396" y="88163"/>
                </a:lnTo>
                <a:lnTo>
                  <a:pt x="281800" y="88773"/>
                </a:lnTo>
                <a:lnTo>
                  <a:pt x="285038" y="85801"/>
                </a:lnTo>
                <a:lnTo>
                  <a:pt x="285610" y="77838"/>
                </a:lnTo>
                <a:close/>
              </a:path>
              <a:path w="361950" h="738505">
                <a:moveTo>
                  <a:pt x="288328" y="39992"/>
                </a:moveTo>
                <a:lnTo>
                  <a:pt x="285559" y="36525"/>
                </a:lnTo>
                <a:lnTo>
                  <a:pt x="281851" y="36207"/>
                </a:lnTo>
                <a:lnTo>
                  <a:pt x="278142" y="35902"/>
                </a:lnTo>
                <a:lnTo>
                  <a:pt x="274916" y="38874"/>
                </a:lnTo>
                <a:lnTo>
                  <a:pt x="274345" y="46837"/>
                </a:lnTo>
                <a:lnTo>
                  <a:pt x="277114" y="50317"/>
                </a:lnTo>
                <a:lnTo>
                  <a:pt x="284518" y="50939"/>
                </a:lnTo>
                <a:lnTo>
                  <a:pt x="287743" y="47955"/>
                </a:lnTo>
                <a:lnTo>
                  <a:pt x="288328" y="39992"/>
                </a:lnTo>
                <a:close/>
              </a:path>
              <a:path w="361950" h="738505">
                <a:moveTo>
                  <a:pt x="290931" y="3695"/>
                </a:moveTo>
                <a:lnTo>
                  <a:pt x="289941" y="1435"/>
                </a:lnTo>
                <a:lnTo>
                  <a:pt x="288302" y="0"/>
                </a:lnTo>
                <a:lnTo>
                  <a:pt x="284937" y="596"/>
                </a:lnTo>
                <a:lnTo>
                  <a:pt x="277355" y="5016"/>
                </a:lnTo>
                <a:lnTo>
                  <a:pt x="277063" y="9004"/>
                </a:lnTo>
                <a:lnTo>
                  <a:pt x="279831" y="12484"/>
                </a:lnTo>
                <a:lnTo>
                  <a:pt x="287235" y="13093"/>
                </a:lnTo>
                <a:lnTo>
                  <a:pt x="290461" y="10121"/>
                </a:lnTo>
                <a:lnTo>
                  <a:pt x="290931" y="3695"/>
                </a:lnTo>
                <a:close/>
              </a:path>
              <a:path w="361950" h="738505">
                <a:moveTo>
                  <a:pt x="290944" y="496989"/>
                </a:moveTo>
                <a:lnTo>
                  <a:pt x="288175" y="493509"/>
                </a:lnTo>
                <a:lnTo>
                  <a:pt x="280771" y="492912"/>
                </a:lnTo>
                <a:lnTo>
                  <a:pt x="277545" y="495884"/>
                </a:lnTo>
                <a:lnTo>
                  <a:pt x="276961" y="503847"/>
                </a:lnTo>
                <a:lnTo>
                  <a:pt x="279730" y="507314"/>
                </a:lnTo>
                <a:lnTo>
                  <a:pt x="283438" y="507631"/>
                </a:lnTo>
                <a:lnTo>
                  <a:pt x="287147" y="507936"/>
                </a:lnTo>
                <a:lnTo>
                  <a:pt x="290372" y="504952"/>
                </a:lnTo>
                <a:lnTo>
                  <a:pt x="290944" y="496989"/>
                </a:lnTo>
                <a:close/>
              </a:path>
              <a:path w="361950" h="738505">
                <a:moveTo>
                  <a:pt x="309841" y="726948"/>
                </a:moveTo>
                <a:lnTo>
                  <a:pt x="307073" y="723468"/>
                </a:lnTo>
                <a:lnTo>
                  <a:pt x="299681" y="722858"/>
                </a:lnTo>
                <a:lnTo>
                  <a:pt x="296443" y="725843"/>
                </a:lnTo>
                <a:lnTo>
                  <a:pt x="295871" y="733806"/>
                </a:lnTo>
                <a:lnTo>
                  <a:pt x="298640" y="737273"/>
                </a:lnTo>
                <a:lnTo>
                  <a:pt x="302336" y="737577"/>
                </a:lnTo>
                <a:lnTo>
                  <a:pt x="306044" y="737895"/>
                </a:lnTo>
                <a:lnTo>
                  <a:pt x="309283" y="734910"/>
                </a:lnTo>
                <a:lnTo>
                  <a:pt x="309841" y="726948"/>
                </a:lnTo>
                <a:close/>
              </a:path>
              <a:path w="361950" h="738505">
                <a:moveTo>
                  <a:pt x="312559" y="689114"/>
                </a:moveTo>
                <a:lnTo>
                  <a:pt x="309791" y="685634"/>
                </a:lnTo>
                <a:lnTo>
                  <a:pt x="302387" y="685025"/>
                </a:lnTo>
                <a:lnTo>
                  <a:pt x="299161" y="687997"/>
                </a:lnTo>
                <a:lnTo>
                  <a:pt x="298589" y="695960"/>
                </a:lnTo>
                <a:lnTo>
                  <a:pt x="301358" y="699439"/>
                </a:lnTo>
                <a:lnTo>
                  <a:pt x="305054" y="699744"/>
                </a:lnTo>
                <a:lnTo>
                  <a:pt x="308762" y="700049"/>
                </a:lnTo>
                <a:lnTo>
                  <a:pt x="311988" y="697064"/>
                </a:lnTo>
                <a:lnTo>
                  <a:pt x="312559" y="689114"/>
                </a:lnTo>
                <a:close/>
              </a:path>
              <a:path w="361950" h="738505">
                <a:moveTo>
                  <a:pt x="315277" y="651268"/>
                </a:moveTo>
                <a:lnTo>
                  <a:pt x="312508" y="647801"/>
                </a:lnTo>
                <a:lnTo>
                  <a:pt x="305104" y="647179"/>
                </a:lnTo>
                <a:lnTo>
                  <a:pt x="301866" y="650163"/>
                </a:lnTo>
                <a:lnTo>
                  <a:pt x="301294" y="658126"/>
                </a:lnTo>
                <a:lnTo>
                  <a:pt x="304063" y="661593"/>
                </a:lnTo>
                <a:lnTo>
                  <a:pt x="307771" y="661911"/>
                </a:lnTo>
                <a:lnTo>
                  <a:pt x="311467" y="662203"/>
                </a:lnTo>
                <a:lnTo>
                  <a:pt x="314706" y="659231"/>
                </a:lnTo>
                <a:lnTo>
                  <a:pt x="315277" y="651268"/>
                </a:lnTo>
                <a:close/>
              </a:path>
              <a:path w="361950" h="738505">
                <a:moveTo>
                  <a:pt x="317995" y="613435"/>
                </a:moveTo>
                <a:lnTo>
                  <a:pt x="315214" y="609955"/>
                </a:lnTo>
                <a:lnTo>
                  <a:pt x="307809" y="609346"/>
                </a:lnTo>
                <a:lnTo>
                  <a:pt x="304584" y="612317"/>
                </a:lnTo>
                <a:lnTo>
                  <a:pt x="304012" y="620280"/>
                </a:lnTo>
                <a:lnTo>
                  <a:pt x="306781" y="623760"/>
                </a:lnTo>
                <a:lnTo>
                  <a:pt x="310489" y="624065"/>
                </a:lnTo>
                <a:lnTo>
                  <a:pt x="314185" y="624370"/>
                </a:lnTo>
                <a:lnTo>
                  <a:pt x="317411" y="621385"/>
                </a:lnTo>
                <a:lnTo>
                  <a:pt x="317995" y="613435"/>
                </a:lnTo>
                <a:close/>
              </a:path>
              <a:path w="361950" h="738505">
                <a:moveTo>
                  <a:pt x="361403" y="7988"/>
                </a:moveTo>
                <a:lnTo>
                  <a:pt x="358635" y="4521"/>
                </a:lnTo>
                <a:lnTo>
                  <a:pt x="354939" y="4216"/>
                </a:lnTo>
                <a:lnTo>
                  <a:pt x="351231" y="3898"/>
                </a:lnTo>
                <a:lnTo>
                  <a:pt x="348005" y="6883"/>
                </a:lnTo>
                <a:lnTo>
                  <a:pt x="347433" y="14846"/>
                </a:lnTo>
                <a:lnTo>
                  <a:pt x="350202" y="18313"/>
                </a:lnTo>
                <a:lnTo>
                  <a:pt x="357606" y="18935"/>
                </a:lnTo>
                <a:lnTo>
                  <a:pt x="360832" y="15951"/>
                </a:lnTo>
                <a:lnTo>
                  <a:pt x="361403" y="7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74104" y="512965"/>
            <a:ext cx="122555" cy="617855"/>
          </a:xfrm>
          <a:custGeom>
            <a:avLst/>
            <a:gdLst/>
            <a:ahLst/>
            <a:cxnLst/>
            <a:rect l="l" t="t" r="r" b="b"/>
            <a:pathLst>
              <a:path w="122554" h="617855">
                <a:moveTo>
                  <a:pt x="13982" y="528015"/>
                </a:moveTo>
                <a:lnTo>
                  <a:pt x="11214" y="524548"/>
                </a:lnTo>
                <a:lnTo>
                  <a:pt x="7505" y="524230"/>
                </a:lnTo>
                <a:lnTo>
                  <a:pt x="3810" y="523925"/>
                </a:lnTo>
                <a:lnTo>
                  <a:pt x="571" y="526910"/>
                </a:lnTo>
                <a:lnTo>
                  <a:pt x="0" y="534860"/>
                </a:lnTo>
                <a:lnTo>
                  <a:pt x="2781" y="538340"/>
                </a:lnTo>
                <a:lnTo>
                  <a:pt x="10172" y="538962"/>
                </a:lnTo>
                <a:lnTo>
                  <a:pt x="13411" y="535978"/>
                </a:lnTo>
                <a:lnTo>
                  <a:pt x="13982" y="528015"/>
                </a:lnTo>
                <a:close/>
              </a:path>
              <a:path w="122554" h="617855">
                <a:moveTo>
                  <a:pt x="16700" y="490181"/>
                </a:moveTo>
                <a:lnTo>
                  <a:pt x="13919" y="486702"/>
                </a:lnTo>
                <a:lnTo>
                  <a:pt x="10223" y="486397"/>
                </a:lnTo>
                <a:lnTo>
                  <a:pt x="6527" y="486092"/>
                </a:lnTo>
                <a:lnTo>
                  <a:pt x="3289" y="489064"/>
                </a:lnTo>
                <a:lnTo>
                  <a:pt x="2717" y="497027"/>
                </a:lnTo>
                <a:lnTo>
                  <a:pt x="5486" y="500507"/>
                </a:lnTo>
                <a:lnTo>
                  <a:pt x="12890" y="501116"/>
                </a:lnTo>
                <a:lnTo>
                  <a:pt x="16116" y="498144"/>
                </a:lnTo>
                <a:lnTo>
                  <a:pt x="16700" y="490181"/>
                </a:lnTo>
                <a:close/>
              </a:path>
              <a:path w="122554" h="617855">
                <a:moveTo>
                  <a:pt x="19405" y="452335"/>
                </a:moveTo>
                <a:lnTo>
                  <a:pt x="16637" y="448868"/>
                </a:lnTo>
                <a:lnTo>
                  <a:pt x="12941" y="448564"/>
                </a:lnTo>
                <a:lnTo>
                  <a:pt x="9232" y="448246"/>
                </a:lnTo>
                <a:lnTo>
                  <a:pt x="6007" y="451231"/>
                </a:lnTo>
                <a:lnTo>
                  <a:pt x="5435" y="459193"/>
                </a:lnTo>
                <a:lnTo>
                  <a:pt x="8204" y="462673"/>
                </a:lnTo>
                <a:lnTo>
                  <a:pt x="15608" y="463283"/>
                </a:lnTo>
                <a:lnTo>
                  <a:pt x="18834" y="460298"/>
                </a:lnTo>
                <a:lnTo>
                  <a:pt x="19405" y="452335"/>
                </a:lnTo>
                <a:close/>
              </a:path>
              <a:path w="122554" h="617855">
                <a:moveTo>
                  <a:pt x="22123" y="414502"/>
                </a:moveTo>
                <a:lnTo>
                  <a:pt x="19354" y="411022"/>
                </a:lnTo>
                <a:lnTo>
                  <a:pt x="15646" y="410718"/>
                </a:lnTo>
                <a:lnTo>
                  <a:pt x="11950" y="410413"/>
                </a:lnTo>
                <a:lnTo>
                  <a:pt x="8724" y="413385"/>
                </a:lnTo>
                <a:lnTo>
                  <a:pt x="8153" y="421347"/>
                </a:lnTo>
                <a:lnTo>
                  <a:pt x="10922" y="424827"/>
                </a:lnTo>
                <a:lnTo>
                  <a:pt x="18326" y="425437"/>
                </a:lnTo>
                <a:lnTo>
                  <a:pt x="21551" y="422465"/>
                </a:lnTo>
                <a:lnTo>
                  <a:pt x="22123" y="414502"/>
                </a:lnTo>
                <a:close/>
              </a:path>
              <a:path w="122554" h="617855">
                <a:moveTo>
                  <a:pt x="24841" y="376656"/>
                </a:moveTo>
                <a:lnTo>
                  <a:pt x="22059" y="373189"/>
                </a:lnTo>
                <a:lnTo>
                  <a:pt x="18364" y="372884"/>
                </a:lnTo>
                <a:lnTo>
                  <a:pt x="14668" y="372567"/>
                </a:lnTo>
                <a:lnTo>
                  <a:pt x="11430" y="375551"/>
                </a:lnTo>
                <a:lnTo>
                  <a:pt x="10858" y="383501"/>
                </a:lnTo>
                <a:lnTo>
                  <a:pt x="13627" y="386981"/>
                </a:lnTo>
                <a:lnTo>
                  <a:pt x="21031" y="387604"/>
                </a:lnTo>
                <a:lnTo>
                  <a:pt x="24269" y="384619"/>
                </a:lnTo>
                <a:lnTo>
                  <a:pt x="24841" y="376656"/>
                </a:lnTo>
                <a:close/>
              </a:path>
              <a:path w="122554" h="617855">
                <a:moveTo>
                  <a:pt x="27546" y="338823"/>
                </a:moveTo>
                <a:lnTo>
                  <a:pt x="24777" y="335343"/>
                </a:lnTo>
                <a:lnTo>
                  <a:pt x="21082" y="335038"/>
                </a:lnTo>
                <a:lnTo>
                  <a:pt x="17373" y="334721"/>
                </a:lnTo>
                <a:lnTo>
                  <a:pt x="14147" y="337705"/>
                </a:lnTo>
                <a:lnTo>
                  <a:pt x="13576" y="345668"/>
                </a:lnTo>
                <a:lnTo>
                  <a:pt x="16344" y="349148"/>
                </a:lnTo>
                <a:lnTo>
                  <a:pt x="23749" y="349758"/>
                </a:lnTo>
                <a:lnTo>
                  <a:pt x="26974" y="346786"/>
                </a:lnTo>
                <a:lnTo>
                  <a:pt x="27546" y="338823"/>
                </a:lnTo>
                <a:close/>
              </a:path>
              <a:path w="122554" h="617855">
                <a:moveTo>
                  <a:pt x="30264" y="300977"/>
                </a:moveTo>
                <a:lnTo>
                  <a:pt x="27495" y="297510"/>
                </a:lnTo>
                <a:lnTo>
                  <a:pt x="23799" y="297205"/>
                </a:lnTo>
                <a:lnTo>
                  <a:pt x="20091" y="296887"/>
                </a:lnTo>
                <a:lnTo>
                  <a:pt x="16865" y="299859"/>
                </a:lnTo>
                <a:lnTo>
                  <a:pt x="16294" y="307835"/>
                </a:lnTo>
                <a:lnTo>
                  <a:pt x="19062" y="311302"/>
                </a:lnTo>
                <a:lnTo>
                  <a:pt x="26454" y="311924"/>
                </a:lnTo>
                <a:lnTo>
                  <a:pt x="29692" y="308940"/>
                </a:lnTo>
                <a:lnTo>
                  <a:pt x="30264" y="300977"/>
                </a:lnTo>
                <a:close/>
              </a:path>
              <a:path w="122554" h="617855">
                <a:moveTo>
                  <a:pt x="32981" y="263144"/>
                </a:moveTo>
                <a:lnTo>
                  <a:pt x="30213" y="259651"/>
                </a:lnTo>
                <a:lnTo>
                  <a:pt x="26504" y="259359"/>
                </a:lnTo>
                <a:lnTo>
                  <a:pt x="22809" y="259041"/>
                </a:lnTo>
                <a:lnTo>
                  <a:pt x="19570" y="262026"/>
                </a:lnTo>
                <a:lnTo>
                  <a:pt x="18999" y="269989"/>
                </a:lnTo>
                <a:lnTo>
                  <a:pt x="21780" y="273469"/>
                </a:lnTo>
                <a:lnTo>
                  <a:pt x="29171" y="274078"/>
                </a:lnTo>
                <a:lnTo>
                  <a:pt x="32410" y="271106"/>
                </a:lnTo>
                <a:lnTo>
                  <a:pt x="32981" y="263144"/>
                </a:lnTo>
                <a:close/>
              </a:path>
              <a:path w="122554" h="617855">
                <a:moveTo>
                  <a:pt x="35687" y="225298"/>
                </a:moveTo>
                <a:lnTo>
                  <a:pt x="32918" y="221818"/>
                </a:lnTo>
                <a:lnTo>
                  <a:pt x="29222" y="221513"/>
                </a:lnTo>
                <a:lnTo>
                  <a:pt x="25514" y="221208"/>
                </a:lnTo>
                <a:lnTo>
                  <a:pt x="22288" y="224180"/>
                </a:lnTo>
                <a:lnTo>
                  <a:pt x="21717" y="232143"/>
                </a:lnTo>
                <a:lnTo>
                  <a:pt x="24485" y="235623"/>
                </a:lnTo>
                <a:lnTo>
                  <a:pt x="31889" y="236245"/>
                </a:lnTo>
                <a:lnTo>
                  <a:pt x="35115" y="233260"/>
                </a:lnTo>
                <a:lnTo>
                  <a:pt x="35687" y="225298"/>
                </a:lnTo>
                <a:close/>
              </a:path>
              <a:path w="122554" h="617855">
                <a:moveTo>
                  <a:pt x="38404" y="187464"/>
                </a:moveTo>
                <a:lnTo>
                  <a:pt x="35636" y="183984"/>
                </a:lnTo>
                <a:lnTo>
                  <a:pt x="31927" y="183680"/>
                </a:lnTo>
                <a:lnTo>
                  <a:pt x="28232" y="183362"/>
                </a:lnTo>
                <a:lnTo>
                  <a:pt x="24993" y="186347"/>
                </a:lnTo>
                <a:lnTo>
                  <a:pt x="24434" y="194310"/>
                </a:lnTo>
                <a:lnTo>
                  <a:pt x="27203" y="197789"/>
                </a:lnTo>
                <a:lnTo>
                  <a:pt x="34594" y="198399"/>
                </a:lnTo>
                <a:lnTo>
                  <a:pt x="37833" y="195427"/>
                </a:lnTo>
                <a:lnTo>
                  <a:pt x="38404" y="187464"/>
                </a:lnTo>
                <a:close/>
              </a:path>
              <a:path w="122554" h="617855">
                <a:moveTo>
                  <a:pt x="43738" y="606615"/>
                </a:moveTo>
                <a:lnTo>
                  <a:pt x="40970" y="603135"/>
                </a:lnTo>
                <a:lnTo>
                  <a:pt x="37274" y="602830"/>
                </a:lnTo>
                <a:lnTo>
                  <a:pt x="33566" y="602526"/>
                </a:lnTo>
                <a:lnTo>
                  <a:pt x="30340" y="605510"/>
                </a:lnTo>
                <a:lnTo>
                  <a:pt x="29768" y="613473"/>
                </a:lnTo>
                <a:lnTo>
                  <a:pt x="32537" y="616940"/>
                </a:lnTo>
                <a:lnTo>
                  <a:pt x="39941" y="617550"/>
                </a:lnTo>
                <a:lnTo>
                  <a:pt x="43167" y="614578"/>
                </a:lnTo>
                <a:lnTo>
                  <a:pt x="43738" y="606615"/>
                </a:lnTo>
                <a:close/>
              </a:path>
              <a:path w="122554" h="617855">
                <a:moveTo>
                  <a:pt x="46456" y="568769"/>
                </a:moveTo>
                <a:lnTo>
                  <a:pt x="43688" y="565302"/>
                </a:lnTo>
                <a:lnTo>
                  <a:pt x="39979" y="564997"/>
                </a:lnTo>
                <a:lnTo>
                  <a:pt x="36283" y="564692"/>
                </a:lnTo>
                <a:lnTo>
                  <a:pt x="33045" y="567664"/>
                </a:lnTo>
                <a:lnTo>
                  <a:pt x="32473" y="575627"/>
                </a:lnTo>
                <a:lnTo>
                  <a:pt x="35255" y="579107"/>
                </a:lnTo>
                <a:lnTo>
                  <a:pt x="42646" y="579716"/>
                </a:lnTo>
                <a:lnTo>
                  <a:pt x="45885" y="576732"/>
                </a:lnTo>
                <a:lnTo>
                  <a:pt x="46456" y="568769"/>
                </a:lnTo>
                <a:close/>
              </a:path>
              <a:path w="122554" h="617855">
                <a:moveTo>
                  <a:pt x="49123" y="38011"/>
                </a:moveTo>
                <a:lnTo>
                  <a:pt x="48437" y="36093"/>
                </a:lnTo>
                <a:lnTo>
                  <a:pt x="47231" y="34671"/>
                </a:lnTo>
                <a:lnTo>
                  <a:pt x="43599" y="37452"/>
                </a:lnTo>
                <a:lnTo>
                  <a:pt x="40030" y="40297"/>
                </a:lnTo>
                <a:lnTo>
                  <a:pt x="36499" y="43205"/>
                </a:lnTo>
                <a:lnTo>
                  <a:pt x="37579" y="45161"/>
                </a:lnTo>
                <a:lnTo>
                  <a:pt x="39484" y="46545"/>
                </a:lnTo>
                <a:lnTo>
                  <a:pt x="41757" y="46736"/>
                </a:lnTo>
                <a:lnTo>
                  <a:pt x="45453" y="47040"/>
                </a:lnTo>
                <a:lnTo>
                  <a:pt x="48691" y="44069"/>
                </a:lnTo>
                <a:lnTo>
                  <a:pt x="49123" y="38011"/>
                </a:lnTo>
                <a:close/>
              </a:path>
              <a:path w="122554" h="617855">
                <a:moveTo>
                  <a:pt x="49161" y="530936"/>
                </a:moveTo>
                <a:lnTo>
                  <a:pt x="46393" y="527456"/>
                </a:lnTo>
                <a:lnTo>
                  <a:pt x="42697" y="527151"/>
                </a:lnTo>
                <a:lnTo>
                  <a:pt x="38989" y="526846"/>
                </a:lnTo>
                <a:lnTo>
                  <a:pt x="35763" y="529831"/>
                </a:lnTo>
                <a:lnTo>
                  <a:pt x="35191" y="537781"/>
                </a:lnTo>
                <a:lnTo>
                  <a:pt x="37960" y="541261"/>
                </a:lnTo>
                <a:lnTo>
                  <a:pt x="45364" y="541870"/>
                </a:lnTo>
                <a:lnTo>
                  <a:pt x="48602" y="538899"/>
                </a:lnTo>
                <a:lnTo>
                  <a:pt x="49161" y="530936"/>
                </a:lnTo>
                <a:close/>
              </a:path>
              <a:path w="122554" h="617855">
                <a:moveTo>
                  <a:pt x="51879" y="493090"/>
                </a:moveTo>
                <a:lnTo>
                  <a:pt x="49110" y="489623"/>
                </a:lnTo>
                <a:lnTo>
                  <a:pt x="45415" y="489318"/>
                </a:lnTo>
                <a:lnTo>
                  <a:pt x="41706" y="489013"/>
                </a:lnTo>
                <a:lnTo>
                  <a:pt x="38481" y="491985"/>
                </a:lnTo>
                <a:lnTo>
                  <a:pt x="37909" y="499948"/>
                </a:lnTo>
                <a:lnTo>
                  <a:pt x="40678" y="503428"/>
                </a:lnTo>
                <a:lnTo>
                  <a:pt x="48082" y="504037"/>
                </a:lnTo>
                <a:lnTo>
                  <a:pt x="51308" y="501053"/>
                </a:lnTo>
                <a:lnTo>
                  <a:pt x="51879" y="493090"/>
                </a:lnTo>
                <a:close/>
              </a:path>
              <a:path w="122554" h="617855">
                <a:moveTo>
                  <a:pt x="54597" y="455256"/>
                </a:moveTo>
                <a:lnTo>
                  <a:pt x="51828" y="451777"/>
                </a:lnTo>
                <a:lnTo>
                  <a:pt x="48120" y="451472"/>
                </a:lnTo>
                <a:lnTo>
                  <a:pt x="44424" y="451167"/>
                </a:lnTo>
                <a:lnTo>
                  <a:pt x="41186" y="454152"/>
                </a:lnTo>
                <a:lnTo>
                  <a:pt x="40614" y="462102"/>
                </a:lnTo>
                <a:lnTo>
                  <a:pt x="43383" y="465582"/>
                </a:lnTo>
                <a:lnTo>
                  <a:pt x="50787" y="466191"/>
                </a:lnTo>
                <a:lnTo>
                  <a:pt x="54025" y="463219"/>
                </a:lnTo>
                <a:lnTo>
                  <a:pt x="54597" y="455256"/>
                </a:lnTo>
                <a:close/>
              </a:path>
              <a:path w="122554" h="617855">
                <a:moveTo>
                  <a:pt x="57302" y="417423"/>
                </a:moveTo>
                <a:lnTo>
                  <a:pt x="54546" y="413943"/>
                </a:lnTo>
                <a:lnTo>
                  <a:pt x="50838" y="413639"/>
                </a:lnTo>
                <a:lnTo>
                  <a:pt x="47142" y="413334"/>
                </a:lnTo>
                <a:lnTo>
                  <a:pt x="43903" y="416306"/>
                </a:lnTo>
                <a:lnTo>
                  <a:pt x="43332" y="424268"/>
                </a:lnTo>
                <a:lnTo>
                  <a:pt x="46101" y="427748"/>
                </a:lnTo>
                <a:lnTo>
                  <a:pt x="53505" y="428358"/>
                </a:lnTo>
                <a:lnTo>
                  <a:pt x="56743" y="425373"/>
                </a:lnTo>
                <a:lnTo>
                  <a:pt x="57302" y="417423"/>
                </a:lnTo>
                <a:close/>
              </a:path>
              <a:path w="122554" h="617855">
                <a:moveTo>
                  <a:pt x="60020" y="379577"/>
                </a:moveTo>
                <a:lnTo>
                  <a:pt x="57251" y="376097"/>
                </a:lnTo>
                <a:lnTo>
                  <a:pt x="53555" y="375793"/>
                </a:lnTo>
                <a:lnTo>
                  <a:pt x="49847" y="375488"/>
                </a:lnTo>
                <a:lnTo>
                  <a:pt x="46621" y="378472"/>
                </a:lnTo>
                <a:lnTo>
                  <a:pt x="46050" y="386435"/>
                </a:lnTo>
                <a:lnTo>
                  <a:pt x="48818" y="389902"/>
                </a:lnTo>
                <a:lnTo>
                  <a:pt x="56222" y="390512"/>
                </a:lnTo>
                <a:lnTo>
                  <a:pt x="59448" y="387540"/>
                </a:lnTo>
                <a:lnTo>
                  <a:pt x="60020" y="379577"/>
                </a:lnTo>
                <a:close/>
              </a:path>
              <a:path w="122554" h="617855">
                <a:moveTo>
                  <a:pt x="62738" y="341731"/>
                </a:moveTo>
                <a:lnTo>
                  <a:pt x="59969" y="338264"/>
                </a:lnTo>
                <a:lnTo>
                  <a:pt x="56261" y="337959"/>
                </a:lnTo>
                <a:lnTo>
                  <a:pt x="52565" y="337642"/>
                </a:lnTo>
                <a:lnTo>
                  <a:pt x="49326" y="340626"/>
                </a:lnTo>
                <a:lnTo>
                  <a:pt x="48755" y="348589"/>
                </a:lnTo>
                <a:lnTo>
                  <a:pt x="51536" y="352056"/>
                </a:lnTo>
                <a:lnTo>
                  <a:pt x="58928" y="352679"/>
                </a:lnTo>
                <a:lnTo>
                  <a:pt x="62166" y="349694"/>
                </a:lnTo>
                <a:lnTo>
                  <a:pt x="62738" y="341731"/>
                </a:lnTo>
                <a:close/>
              </a:path>
              <a:path w="122554" h="617855">
                <a:moveTo>
                  <a:pt x="68160" y="266052"/>
                </a:moveTo>
                <a:lnTo>
                  <a:pt x="65392" y="262585"/>
                </a:lnTo>
                <a:lnTo>
                  <a:pt x="61696" y="262267"/>
                </a:lnTo>
                <a:lnTo>
                  <a:pt x="57988" y="261962"/>
                </a:lnTo>
                <a:lnTo>
                  <a:pt x="54762" y="264947"/>
                </a:lnTo>
                <a:lnTo>
                  <a:pt x="54190" y="272910"/>
                </a:lnTo>
                <a:lnTo>
                  <a:pt x="56959" y="276377"/>
                </a:lnTo>
                <a:lnTo>
                  <a:pt x="64363" y="276999"/>
                </a:lnTo>
                <a:lnTo>
                  <a:pt x="67589" y="274015"/>
                </a:lnTo>
                <a:lnTo>
                  <a:pt x="68160" y="266052"/>
                </a:lnTo>
                <a:close/>
              </a:path>
              <a:path w="122554" h="617855">
                <a:moveTo>
                  <a:pt x="70878" y="228206"/>
                </a:moveTo>
                <a:lnTo>
                  <a:pt x="68110" y="224751"/>
                </a:lnTo>
                <a:lnTo>
                  <a:pt x="64414" y="224434"/>
                </a:lnTo>
                <a:lnTo>
                  <a:pt x="60706" y="224129"/>
                </a:lnTo>
                <a:lnTo>
                  <a:pt x="57480" y="227114"/>
                </a:lnTo>
                <a:lnTo>
                  <a:pt x="56908" y="235064"/>
                </a:lnTo>
                <a:lnTo>
                  <a:pt x="59664" y="238544"/>
                </a:lnTo>
                <a:lnTo>
                  <a:pt x="67068" y="239153"/>
                </a:lnTo>
                <a:lnTo>
                  <a:pt x="70307" y="236181"/>
                </a:lnTo>
                <a:lnTo>
                  <a:pt x="70878" y="228206"/>
                </a:lnTo>
                <a:close/>
              </a:path>
              <a:path w="122554" h="617855">
                <a:moveTo>
                  <a:pt x="73583" y="190373"/>
                </a:moveTo>
                <a:lnTo>
                  <a:pt x="70815" y="186905"/>
                </a:lnTo>
                <a:lnTo>
                  <a:pt x="67119" y="186601"/>
                </a:lnTo>
                <a:lnTo>
                  <a:pt x="63423" y="186283"/>
                </a:lnTo>
                <a:lnTo>
                  <a:pt x="60185" y="189268"/>
                </a:lnTo>
                <a:lnTo>
                  <a:pt x="59613" y="197231"/>
                </a:lnTo>
                <a:lnTo>
                  <a:pt x="62382" y="200710"/>
                </a:lnTo>
                <a:lnTo>
                  <a:pt x="69786" y="201307"/>
                </a:lnTo>
                <a:lnTo>
                  <a:pt x="73025" y="198335"/>
                </a:lnTo>
                <a:lnTo>
                  <a:pt x="73583" y="190373"/>
                </a:lnTo>
                <a:close/>
              </a:path>
              <a:path w="122554" h="617855">
                <a:moveTo>
                  <a:pt x="79019" y="114693"/>
                </a:moveTo>
                <a:lnTo>
                  <a:pt x="76250" y="111226"/>
                </a:lnTo>
                <a:lnTo>
                  <a:pt x="72542" y="110909"/>
                </a:lnTo>
                <a:lnTo>
                  <a:pt x="68846" y="110604"/>
                </a:lnTo>
                <a:lnTo>
                  <a:pt x="65620" y="113588"/>
                </a:lnTo>
                <a:lnTo>
                  <a:pt x="65036" y="121551"/>
                </a:lnTo>
                <a:lnTo>
                  <a:pt x="67805" y="125018"/>
                </a:lnTo>
                <a:lnTo>
                  <a:pt x="75222" y="125641"/>
                </a:lnTo>
                <a:lnTo>
                  <a:pt x="78447" y="122656"/>
                </a:lnTo>
                <a:lnTo>
                  <a:pt x="79019" y="114693"/>
                </a:lnTo>
                <a:close/>
              </a:path>
              <a:path w="122554" h="617855">
                <a:moveTo>
                  <a:pt x="81737" y="76860"/>
                </a:moveTo>
                <a:lnTo>
                  <a:pt x="78968" y="73380"/>
                </a:lnTo>
                <a:lnTo>
                  <a:pt x="75260" y="73075"/>
                </a:lnTo>
                <a:lnTo>
                  <a:pt x="71564" y="72771"/>
                </a:lnTo>
                <a:lnTo>
                  <a:pt x="68326" y="75742"/>
                </a:lnTo>
                <a:lnTo>
                  <a:pt x="67754" y="83705"/>
                </a:lnTo>
                <a:lnTo>
                  <a:pt x="70523" y="87185"/>
                </a:lnTo>
                <a:lnTo>
                  <a:pt x="77927" y="87795"/>
                </a:lnTo>
                <a:lnTo>
                  <a:pt x="81165" y="84810"/>
                </a:lnTo>
                <a:lnTo>
                  <a:pt x="81737" y="76860"/>
                </a:lnTo>
                <a:close/>
              </a:path>
              <a:path w="122554" h="617855">
                <a:moveTo>
                  <a:pt x="84442" y="39014"/>
                </a:moveTo>
                <a:lnTo>
                  <a:pt x="81673" y="35534"/>
                </a:lnTo>
                <a:lnTo>
                  <a:pt x="77978" y="35229"/>
                </a:lnTo>
                <a:lnTo>
                  <a:pt x="74269" y="34925"/>
                </a:lnTo>
                <a:lnTo>
                  <a:pt x="71043" y="37909"/>
                </a:lnTo>
                <a:lnTo>
                  <a:pt x="70472" y="45872"/>
                </a:lnTo>
                <a:lnTo>
                  <a:pt x="73240" y="49339"/>
                </a:lnTo>
                <a:lnTo>
                  <a:pt x="80645" y="49961"/>
                </a:lnTo>
                <a:lnTo>
                  <a:pt x="83883" y="46977"/>
                </a:lnTo>
                <a:lnTo>
                  <a:pt x="84442" y="39014"/>
                </a:lnTo>
                <a:close/>
              </a:path>
              <a:path w="122554" h="617855">
                <a:moveTo>
                  <a:pt x="89776" y="458177"/>
                </a:moveTo>
                <a:lnTo>
                  <a:pt x="87007" y="454698"/>
                </a:lnTo>
                <a:lnTo>
                  <a:pt x="83312" y="454393"/>
                </a:lnTo>
                <a:lnTo>
                  <a:pt x="79603" y="454088"/>
                </a:lnTo>
                <a:lnTo>
                  <a:pt x="76377" y="457060"/>
                </a:lnTo>
                <a:lnTo>
                  <a:pt x="75806" y="465023"/>
                </a:lnTo>
                <a:lnTo>
                  <a:pt x="78574" y="468503"/>
                </a:lnTo>
                <a:lnTo>
                  <a:pt x="85979" y="469112"/>
                </a:lnTo>
                <a:lnTo>
                  <a:pt x="89204" y="466140"/>
                </a:lnTo>
                <a:lnTo>
                  <a:pt x="89776" y="458177"/>
                </a:lnTo>
                <a:close/>
              </a:path>
              <a:path w="122554" h="617855">
                <a:moveTo>
                  <a:pt x="92494" y="420331"/>
                </a:moveTo>
                <a:lnTo>
                  <a:pt x="89725" y="416864"/>
                </a:lnTo>
                <a:lnTo>
                  <a:pt x="86017" y="416547"/>
                </a:lnTo>
                <a:lnTo>
                  <a:pt x="82321" y="416242"/>
                </a:lnTo>
                <a:lnTo>
                  <a:pt x="79095" y="419227"/>
                </a:lnTo>
                <a:lnTo>
                  <a:pt x="78524" y="427189"/>
                </a:lnTo>
                <a:lnTo>
                  <a:pt x="81280" y="430669"/>
                </a:lnTo>
                <a:lnTo>
                  <a:pt x="88696" y="431279"/>
                </a:lnTo>
                <a:lnTo>
                  <a:pt x="91922" y="428294"/>
                </a:lnTo>
                <a:lnTo>
                  <a:pt x="92494" y="420331"/>
                </a:lnTo>
                <a:close/>
              </a:path>
              <a:path w="122554" h="617855">
                <a:moveTo>
                  <a:pt x="95211" y="382498"/>
                </a:moveTo>
                <a:lnTo>
                  <a:pt x="92443" y="379018"/>
                </a:lnTo>
                <a:lnTo>
                  <a:pt x="88734" y="378714"/>
                </a:lnTo>
                <a:lnTo>
                  <a:pt x="85039" y="378409"/>
                </a:lnTo>
                <a:lnTo>
                  <a:pt x="81813" y="381381"/>
                </a:lnTo>
                <a:lnTo>
                  <a:pt x="81229" y="389343"/>
                </a:lnTo>
                <a:lnTo>
                  <a:pt x="83997" y="392823"/>
                </a:lnTo>
                <a:lnTo>
                  <a:pt x="91414" y="393433"/>
                </a:lnTo>
                <a:lnTo>
                  <a:pt x="94640" y="390461"/>
                </a:lnTo>
                <a:lnTo>
                  <a:pt x="95211" y="382498"/>
                </a:lnTo>
                <a:close/>
              </a:path>
              <a:path w="122554" h="617855">
                <a:moveTo>
                  <a:pt x="97917" y="344652"/>
                </a:moveTo>
                <a:lnTo>
                  <a:pt x="95148" y="341185"/>
                </a:lnTo>
                <a:lnTo>
                  <a:pt x="91452" y="340868"/>
                </a:lnTo>
                <a:lnTo>
                  <a:pt x="87744" y="340563"/>
                </a:lnTo>
                <a:lnTo>
                  <a:pt x="84518" y="343547"/>
                </a:lnTo>
                <a:lnTo>
                  <a:pt x="83947" y="351510"/>
                </a:lnTo>
                <a:lnTo>
                  <a:pt x="86715" y="354977"/>
                </a:lnTo>
                <a:lnTo>
                  <a:pt x="94119" y="355600"/>
                </a:lnTo>
                <a:lnTo>
                  <a:pt x="97345" y="352615"/>
                </a:lnTo>
                <a:lnTo>
                  <a:pt x="97917" y="344652"/>
                </a:lnTo>
                <a:close/>
              </a:path>
              <a:path w="122554" h="617855">
                <a:moveTo>
                  <a:pt x="100634" y="306819"/>
                </a:moveTo>
                <a:lnTo>
                  <a:pt x="97866" y="303339"/>
                </a:lnTo>
                <a:lnTo>
                  <a:pt x="94157" y="303034"/>
                </a:lnTo>
                <a:lnTo>
                  <a:pt x="90462" y="302729"/>
                </a:lnTo>
                <a:lnTo>
                  <a:pt x="87236" y="305701"/>
                </a:lnTo>
                <a:lnTo>
                  <a:pt x="86664" y="313664"/>
                </a:lnTo>
                <a:lnTo>
                  <a:pt x="89433" y="317144"/>
                </a:lnTo>
                <a:lnTo>
                  <a:pt x="96837" y="317754"/>
                </a:lnTo>
                <a:lnTo>
                  <a:pt x="100063" y="314782"/>
                </a:lnTo>
                <a:lnTo>
                  <a:pt x="100634" y="306819"/>
                </a:lnTo>
                <a:close/>
              </a:path>
              <a:path w="122554" h="617855">
                <a:moveTo>
                  <a:pt x="103352" y="268973"/>
                </a:moveTo>
                <a:lnTo>
                  <a:pt x="100584" y="265506"/>
                </a:lnTo>
                <a:lnTo>
                  <a:pt x="96875" y="265201"/>
                </a:lnTo>
                <a:lnTo>
                  <a:pt x="93179" y="264883"/>
                </a:lnTo>
                <a:lnTo>
                  <a:pt x="89941" y="267855"/>
                </a:lnTo>
                <a:lnTo>
                  <a:pt x="89369" y="275831"/>
                </a:lnTo>
                <a:lnTo>
                  <a:pt x="92138" y="279298"/>
                </a:lnTo>
                <a:lnTo>
                  <a:pt x="99542" y="279920"/>
                </a:lnTo>
                <a:lnTo>
                  <a:pt x="102781" y="276936"/>
                </a:lnTo>
                <a:lnTo>
                  <a:pt x="103352" y="268973"/>
                </a:lnTo>
                <a:close/>
              </a:path>
              <a:path w="122554" h="617855">
                <a:moveTo>
                  <a:pt x="106057" y="231140"/>
                </a:moveTo>
                <a:lnTo>
                  <a:pt x="103301" y="227660"/>
                </a:lnTo>
                <a:lnTo>
                  <a:pt x="99593" y="227355"/>
                </a:lnTo>
                <a:lnTo>
                  <a:pt x="95885" y="227037"/>
                </a:lnTo>
                <a:lnTo>
                  <a:pt x="92659" y="230022"/>
                </a:lnTo>
                <a:lnTo>
                  <a:pt x="92087" y="237985"/>
                </a:lnTo>
                <a:lnTo>
                  <a:pt x="94856" y="241465"/>
                </a:lnTo>
                <a:lnTo>
                  <a:pt x="102260" y="242074"/>
                </a:lnTo>
                <a:lnTo>
                  <a:pt x="105486" y="239102"/>
                </a:lnTo>
                <a:lnTo>
                  <a:pt x="106057" y="231140"/>
                </a:lnTo>
                <a:close/>
              </a:path>
              <a:path w="122554" h="617855">
                <a:moveTo>
                  <a:pt x="108775" y="193294"/>
                </a:moveTo>
                <a:lnTo>
                  <a:pt x="106006" y="189826"/>
                </a:lnTo>
                <a:lnTo>
                  <a:pt x="102311" y="189522"/>
                </a:lnTo>
                <a:lnTo>
                  <a:pt x="98602" y="189204"/>
                </a:lnTo>
                <a:lnTo>
                  <a:pt x="95377" y="192176"/>
                </a:lnTo>
                <a:lnTo>
                  <a:pt x="94805" y="200139"/>
                </a:lnTo>
                <a:lnTo>
                  <a:pt x="97574" y="203619"/>
                </a:lnTo>
                <a:lnTo>
                  <a:pt x="104978" y="204241"/>
                </a:lnTo>
                <a:lnTo>
                  <a:pt x="108204" y="201256"/>
                </a:lnTo>
                <a:lnTo>
                  <a:pt x="108775" y="193294"/>
                </a:lnTo>
                <a:close/>
              </a:path>
              <a:path w="122554" h="617855">
                <a:moveTo>
                  <a:pt x="111493" y="155460"/>
                </a:moveTo>
                <a:lnTo>
                  <a:pt x="108724" y="151980"/>
                </a:lnTo>
                <a:lnTo>
                  <a:pt x="105016" y="151676"/>
                </a:lnTo>
                <a:lnTo>
                  <a:pt x="101320" y="151371"/>
                </a:lnTo>
                <a:lnTo>
                  <a:pt x="98082" y="154343"/>
                </a:lnTo>
                <a:lnTo>
                  <a:pt x="97510" y="162293"/>
                </a:lnTo>
                <a:lnTo>
                  <a:pt x="100279" y="165785"/>
                </a:lnTo>
                <a:lnTo>
                  <a:pt x="107683" y="166395"/>
                </a:lnTo>
                <a:lnTo>
                  <a:pt x="110921" y="163423"/>
                </a:lnTo>
                <a:lnTo>
                  <a:pt x="111493" y="155460"/>
                </a:lnTo>
                <a:close/>
              </a:path>
              <a:path w="122554" h="617855">
                <a:moveTo>
                  <a:pt x="114198" y="117614"/>
                </a:moveTo>
                <a:lnTo>
                  <a:pt x="111429" y="114147"/>
                </a:lnTo>
                <a:lnTo>
                  <a:pt x="107734" y="113830"/>
                </a:lnTo>
                <a:lnTo>
                  <a:pt x="104038" y="113525"/>
                </a:lnTo>
                <a:lnTo>
                  <a:pt x="100799" y="116509"/>
                </a:lnTo>
                <a:lnTo>
                  <a:pt x="100228" y="124460"/>
                </a:lnTo>
                <a:lnTo>
                  <a:pt x="102997" y="127939"/>
                </a:lnTo>
                <a:lnTo>
                  <a:pt x="110401" y="128562"/>
                </a:lnTo>
                <a:lnTo>
                  <a:pt x="113626" y="125577"/>
                </a:lnTo>
                <a:lnTo>
                  <a:pt x="114198" y="117614"/>
                </a:lnTo>
                <a:close/>
              </a:path>
              <a:path w="122554" h="617855">
                <a:moveTo>
                  <a:pt x="116916" y="79781"/>
                </a:moveTo>
                <a:lnTo>
                  <a:pt x="114147" y="76301"/>
                </a:lnTo>
                <a:lnTo>
                  <a:pt x="110451" y="75996"/>
                </a:lnTo>
                <a:lnTo>
                  <a:pt x="106743" y="75679"/>
                </a:lnTo>
                <a:lnTo>
                  <a:pt x="103517" y="78663"/>
                </a:lnTo>
                <a:lnTo>
                  <a:pt x="102946" y="86626"/>
                </a:lnTo>
                <a:lnTo>
                  <a:pt x="105714" y="90106"/>
                </a:lnTo>
                <a:lnTo>
                  <a:pt x="113118" y="90716"/>
                </a:lnTo>
                <a:lnTo>
                  <a:pt x="116344" y="87744"/>
                </a:lnTo>
                <a:lnTo>
                  <a:pt x="116916" y="79781"/>
                </a:lnTo>
                <a:close/>
              </a:path>
              <a:path w="122554" h="617855">
                <a:moveTo>
                  <a:pt x="119634" y="41935"/>
                </a:moveTo>
                <a:lnTo>
                  <a:pt x="116865" y="38455"/>
                </a:lnTo>
                <a:lnTo>
                  <a:pt x="113157" y="38150"/>
                </a:lnTo>
                <a:lnTo>
                  <a:pt x="109461" y="37846"/>
                </a:lnTo>
                <a:lnTo>
                  <a:pt x="106222" y="40830"/>
                </a:lnTo>
                <a:lnTo>
                  <a:pt x="105664" y="48780"/>
                </a:lnTo>
                <a:lnTo>
                  <a:pt x="108419" y="52260"/>
                </a:lnTo>
                <a:lnTo>
                  <a:pt x="115824" y="52882"/>
                </a:lnTo>
                <a:lnTo>
                  <a:pt x="119062" y="49898"/>
                </a:lnTo>
                <a:lnTo>
                  <a:pt x="119634" y="41935"/>
                </a:lnTo>
                <a:close/>
              </a:path>
              <a:path w="122554" h="617855">
                <a:moveTo>
                  <a:pt x="122351" y="4102"/>
                </a:moveTo>
                <a:lnTo>
                  <a:pt x="119570" y="622"/>
                </a:lnTo>
                <a:lnTo>
                  <a:pt x="115874" y="304"/>
                </a:lnTo>
                <a:lnTo>
                  <a:pt x="112179" y="0"/>
                </a:lnTo>
                <a:lnTo>
                  <a:pt x="108940" y="2984"/>
                </a:lnTo>
                <a:lnTo>
                  <a:pt x="108369" y="10947"/>
                </a:lnTo>
                <a:lnTo>
                  <a:pt x="111137" y="14427"/>
                </a:lnTo>
                <a:lnTo>
                  <a:pt x="118541" y="15036"/>
                </a:lnTo>
                <a:lnTo>
                  <a:pt x="121780" y="12065"/>
                </a:lnTo>
                <a:lnTo>
                  <a:pt x="122351" y="4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26549" y="524455"/>
            <a:ext cx="260985" cy="223520"/>
          </a:xfrm>
          <a:custGeom>
            <a:avLst/>
            <a:gdLst/>
            <a:ahLst/>
            <a:cxnLst/>
            <a:rect l="l" t="t" r="r" b="b"/>
            <a:pathLst>
              <a:path w="260984" h="223520">
                <a:moveTo>
                  <a:pt x="170715" y="0"/>
                </a:moveTo>
                <a:lnTo>
                  <a:pt x="0" y="112194"/>
                </a:lnTo>
                <a:lnTo>
                  <a:pt x="260654" y="223121"/>
                </a:lnTo>
                <a:lnTo>
                  <a:pt x="170715" y="0"/>
                </a:lnTo>
                <a:close/>
              </a:path>
            </a:pathLst>
          </a:custGeom>
          <a:solidFill>
            <a:srgbClr val="FDB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0971" y="286999"/>
            <a:ext cx="159922" cy="171985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840686" y="230004"/>
            <a:ext cx="266065" cy="286385"/>
          </a:xfrm>
          <a:custGeom>
            <a:avLst/>
            <a:gdLst/>
            <a:ahLst/>
            <a:cxnLst/>
            <a:rect l="l" t="t" r="r" b="b"/>
            <a:pathLst>
              <a:path w="266065" h="286384">
                <a:moveTo>
                  <a:pt x="132965" y="0"/>
                </a:moveTo>
                <a:lnTo>
                  <a:pt x="90940" y="7288"/>
                </a:lnTo>
                <a:lnTo>
                  <a:pt x="54440" y="27586"/>
                </a:lnTo>
                <a:lnTo>
                  <a:pt x="25656" y="58538"/>
                </a:lnTo>
                <a:lnTo>
                  <a:pt x="6779" y="97791"/>
                </a:lnTo>
                <a:lnTo>
                  <a:pt x="0" y="142991"/>
                </a:lnTo>
                <a:lnTo>
                  <a:pt x="6779" y="188188"/>
                </a:lnTo>
                <a:lnTo>
                  <a:pt x="25656" y="227441"/>
                </a:lnTo>
                <a:lnTo>
                  <a:pt x="54440" y="258394"/>
                </a:lnTo>
                <a:lnTo>
                  <a:pt x="90940" y="278693"/>
                </a:lnTo>
                <a:lnTo>
                  <a:pt x="132965" y="285983"/>
                </a:lnTo>
                <a:lnTo>
                  <a:pt x="174990" y="278693"/>
                </a:lnTo>
                <a:lnTo>
                  <a:pt x="211491" y="258394"/>
                </a:lnTo>
                <a:lnTo>
                  <a:pt x="240275" y="227441"/>
                </a:lnTo>
                <a:lnTo>
                  <a:pt x="259152" y="188188"/>
                </a:lnTo>
                <a:lnTo>
                  <a:pt x="265931" y="142991"/>
                </a:lnTo>
                <a:lnTo>
                  <a:pt x="259152" y="97791"/>
                </a:lnTo>
                <a:lnTo>
                  <a:pt x="240275" y="58538"/>
                </a:lnTo>
                <a:lnTo>
                  <a:pt x="211491" y="27586"/>
                </a:lnTo>
                <a:lnTo>
                  <a:pt x="174990" y="7288"/>
                </a:lnTo>
                <a:lnTo>
                  <a:pt x="132965" y="0"/>
                </a:lnTo>
                <a:close/>
              </a:path>
            </a:pathLst>
          </a:custGeom>
          <a:solidFill>
            <a:srgbClr val="F26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211455" y="1790964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35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6" y="29876"/>
                </a:lnTo>
                <a:lnTo>
                  <a:pt x="20935" y="35408"/>
                </a:lnTo>
                <a:lnTo>
                  <a:pt x="36636" y="29876"/>
                </a:lnTo>
                <a:lnTo>
                  <a:pt x="41877" y="17704"/>
                </a:lnTo>
                <a:lnTo>
                  <a:pt x="36648" y="5532"/>
                </a:lnTo>
                <a:lnTo>
                  <a:pt x="20935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7180" y="1781479"/>
            <a:ext cx="228716" cy="242635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3084832" y="246720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4775" y="0"/>
                </a:moveTo>
                <a:lnTo>
                  <a:pt x="119" y="25642"/>
                </a:lnTo>
                <a:lnTo>
                  <a:pt x="0" y="28079"/>
                </a:lnTo>
                <a:lnTo>
                  <a:pt x="626" y="30351"/>
                </a:lnTo>
                <a:lnTo>
                  <a:pt x="1979" y="32461"/>
                </a:lnTo>
                <a:lnTo>
                  <a:pt x="2858" y="34657"/>
                </a:lnTo>
                <a:lnTo>
                  <a:pt x="4356" y="36562"/>
                </a:lnTo>
                <a:lnTo>
                  <a:pt x="6469" y="38159"/>
                </a:lnTo>
                <a:lnTo>
                  <a:pt x="8431" y="39888"/>
                </a:lnTo>
                <a:lnTo>
                  <a:pt x="10749" y="41112"/>
                </a:lnTo>
                <a:lnTo>
                  <a:pt x="13439" y="41813"/>
                </a:lnTo>
                <a:lnTo>
                  <a:pt x="16027" y="42933"/>
                </a:lnTo>
                <a:lnTo>
                  <a:pt x="18817" y="43437"/>
                </a:lnTo>
                <a:lnTo>
                  <a:pt x="21794" y="43347"/>
                </a:lnTo>
                <a:lnTo>
                  <a:pt x="27561" y="42710"/>
                </a:lnTo>
                <a:lnTo>
                  <a:pt x="43477" y="17801"/>
                </a:lnTo>
                <a:lnTo>
                  <a:pt x="43581" y="15356"/>
                </a:lnTo>
                <a:lnTo>
                  <a:pt x="42966" y="13082"/>
                </a:lnTo>
                <a:lnTo>
                  <a:pt x="41609" y="10976"/>
                </a:lnTo>
                <a:lnTo>
                  <a:pt x="40730" y="8780"/>
                </a:lnTo>
                <a:lnTo>
                  <a:pt x="39236" y="6875"/>
                </a:lnTo>
                <a:lnTo>
                  <a:pt x="37123" y="5276"/>
                </a:lnTo>
                <a:lnTo>
                  <a:pt x="35161" y="3545"/>
                </a:lnTo>
                <a:lnTo>
                  <a:pt x="32828" y="2325"/>
                </a:lnTo>
                <a:lnTo>
                  <a:pt x="30143" y="1616"/>
                </a:lnTo>
                <a:lnTo>
                  <a:pt x="27561" y="510"/>
                </a:lnTo>
                <a:lnTo>
                  <a:pt x="24775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77607" y="1922703"/>
            <a:ext cx="3230880" cy="486409"/>
          </a:xfrm>
          <a:custGeom>
            <a:avLst/>
            <a:gdLst/>
            <a:ahLst/>
            <a:cxnLst/>
            <a:rect l="l" t="t" r="r" b="b"/>
            <a:pathLst>
              <a:path w="3230879" h="486410">
                <a:moveTo>
                  <a:pt x="1206" y="485965"/>
                </a:moveTo>
                <a:lnTo>
                  <a:pt x="1003" y="485584"/>
                </a:lnTo>
                <a:lnTo>
                  <a:pt x="0" y="483958"/>
                </a:lnTo>
                <a:lnTo>
                  <a:pt x="1206" y="485965"/>
                </a:lnTo>
                <a:close/>
              </a:path>
              <a:path w="3230879" h="486410">
                <a:moveTo>
                  <a:pt x="3230600" y="17703"/>
                </a:moveTo>
                <a:lnTo>
                  <a:pt x="3225381" y="5537"/>
                </a:lnTo>
                <a:lnTo>
                  <a:pt x="3209671" y="0"/>
                </a:lnTo>
                <a:lnTo>
                  <a:pt x="3193961" y="5537"/>
                </a:lnTo>
                <a:lnTo>
                  <a:pt x="3188716" y="17703"/>
                </a:lnTo>
                <a:lnTo>
                  <a:pt x="3193948" y="29883"/>
                </a:lnTo>
                <a:lnTo>
                  <a:pt x="3209671" y="35407"/>
                </a:lnTo>
                <a:lnTo>
                  <a:pt x="3225368" y="29883"/>
                </a:lnTo>
                <a:lnTo>
                  <a:pt x="3230600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099485" y="274395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45377" y="46426"/>
            <a:ext cx="141155" cy="133112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2404267" y="236566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4778" y="0"/>
                </a:moveTo>
                <a:lnTo>
                  <a:pt x="121" y="25642"/>
                </a:lnTo>
                <a:lnTo>
                  <a:pt x="0" y="28075"/>
                </a:lnTo>
                <a:lnTo>
                  <a:pt x="626" y="30351"/>
                </a:lnTo>
                <a:lnTo>
                  <a:pt x="1983" y="32457"/>
                </a:lnTo>
                <a:lnTo>
                  <a:pt x="2861" y="34653"/>
                </a:lnTo>
                <a:lnTo>
                  <a:pt x="4359" y="36558"/>
                </a:lnTo>
                <a:lnTo>
                  <a:pt x="6471" y="38159"/>
                </a:lnTo>
                <a:lnTo>
                  <a:pt x="8431" y="39888"/>
                </a:lnTo>
                <a:lnTo>
                  <a:pt x="10753" y="41112"/>
                </a:lnTo>
                <a:lnTo>
                  <a:pt x="13439" y="41813"/>
                </a:lnTo>
                <a:lnTo>
                  <a:pt x="16029" y="42933"/>
                </a:lnTo>
                <a:lnTo>
                  <a:pt x="18816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797"/>
                </a:lnTo>
                <a:lnTo>
                  <a:pt x="43585" y="15354"/>
                </a:lnTo>
                <a:lnTo>
                  <a:pt x="42965" y="13082"/>
                </a:lnTo>
                <a:lnTo>
                  <a:pt x="41611" y="10972"/>
                </a:lnTo>
                <a:lnTo>
                  <a:pt x="40733" y="8780"/>
                </a:lnTo>
                <a:lnTo>
                  <a:pt x="39236" y="6875"/>
                </a:lnTo>
                <a:lnTo>
                  <a:pt x="37123" y="5274"/>
                </a:lnTo>
                <a:lnTo>
                  <a:pt x="35165" y="3545"/>
                </a:lnTo>
                <a:lnTo>
                  <a:pt x="32832" y="2325"/>
                </a:lnTo>
                <a:lnTo>
                  <a:pt x="30145" y="1616"/>
                </a:lnTo>
                <a:lnTo>
                  <a:pt x="27565" y="510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60999" y="1346673"/>
            <a:ext cx="141155" cy="133109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4365034" y="319107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8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114925" y="54228"/>
            <a:ext cx="4201795" cy="2200910"/>
          </a:xfrm>
          <a:custGeom>
            <a:avLst/>
            <a:gdLst/>
            <a:ahLst/>
            <a:cxnLst/>
            <a:rect l="l" t="t" r="r" b="b"/>
            <a:pathLst>
              <a:path w="4201795" h="2200910">
                <a:moveTo>
                  <a:pt x="43573" y="2172335"/>
                </a:moveTo>
                <a:lnTo>
                  <a:pt x="42964" y="2170061"/>
                </a:lnTo>
                <a:lnTo>
                  <a:pt x="41592" y="2167953"/>
                </a:lnTo>
                <a:lnTo>
                  <a:pt x="40728" y="2165756"/>
                </a:lnTo>
                <a:lnTo>
                  <a:pt x="39230" y="2163851"/>
                </a:lnTo>
                <a:lnTo>
                  <a:pt x="37109" y="2162251"/>
                </a:lnTo>
                <a:lnTo>
                  <a:pt x="35153" y="2160524"/>
                </a:lnTo>
                <a:lnTo>
                  <a:pt x="32829" y="2159304"/>
                </a:lnTo>
                <a:lnTo>
                  <a:pt x="30137" y="2158593"/>
                </a:lnTo>
                <a:lnTo>
                  <a:pt x="27559" y="2157476"/>
                </a:lnTo>
                <a:lnTo>
                  <a:pt x="24765" y="2156968"/>
                </a:lnTo>
                <a:lnTo>
                  <a:pt x="21793" y="2157057"/>
                </a:lnTo>
                <a:lnTo>
                  <a:pt x="16027" y="2157704"/>
                </a:lnTo>
                <a:lnTo>
                  <a:pt x="101" y="2182609"/>
                </a:lnTo>
                <a:lnTo>
                  <a:pt x="0" y="2185047"/>
                </a:lnTo>
                <a:lnTo>
                  <a:pt x="622" y="2187333"/>
                </a:lnTo>
                <a:lnTo>
                  <a:pt x="1981" y="2189429"/>
                </a:lnTo>
                <a:lnTo>
                  <a:pt x="2844" y="2191626"/>
                </a:lnTo>
                <a:lnTo>
                  <a:pt x="4343" y="2193518"/>
                </a:lnTo>
                <a:lnTo>
                  <a:pt x="6464" y="2195131"/>
                </a:lnTo>
                <a:lnTo>
                  <a:pt x="8432" y="2196858"/>
                </a:lnTo>
                <a:lnTo>
                  <a:pt x="10744" y="2198078"/>
                </a:lnTo>
                <a:lnTo>
                  <a:pt x="13436" y="2198789"/>
                </a:lnTo>
                <a:lnTo>
                  <a:pt x="16014" y="2199894"/>
                </a:lnTo>
                <a:lnTo>
                  <a:pt x="18808" y="2200414"/>
                </a:lnTo>
                <a:lnTo>
                  <a:pt x="21793" y="2200313"/>
                </a:lnTo>
                <a:lnTo>
                  <a:pt x="27546" y="2199690"/>
                </a:lnTo>
                <a:lnTo>
                  <a:pt x="43472" y="2174760"/>
                </a:lnTo>
                <a:lnTo>
                  <a:pt x="43573" y="2172335"/>
                </a:lnTo>
                <a:close/>
              </a:path>
              <a:path w="4201795" h="2200910">
                <a:moveTo>
                  <a:pt x="341312" y="51523"/>
                </a:moveTo>
                <a:lnTo>
                  <a:pt x="323443" y="31381"/>
                </a:lnTo>
                <a:lnTo>
                  <a:pt x="309918" y="31381"/>
                </a:lnTo>
                <a:lnTo>
                  <a:pt x="306933" y="31280"/>
                </a:lnTo>
                <a:lnTo>
                  <a:pt x="304152" y="31800"/>
                </a:lnTo>
                <a:lnTo>
                  <a:pt x="301574" y="32905"/>
                </a:lnTo>
                <a:lnTo>
                  <a:pt x="298881" y="33616"/>
                </a:lnTo>
                <a:lnTo>
                  <a:pt x="296557" y="34836"/>
                </a:lnTo>
                <a:lnTo>
                  <a:pt x="294589" y="36563"/>
                </a:lnTo>
                <a:lnTo>
                  <a:pt x="292481" y="38163"/>
                </a:lnTo>
                <a:lnTo>
                  <a:pt x="290982" y="40068"/>
                </a:lnTo>
                <a:lnTo>
                  <a:pt x="290106" y="42265"/>
                </a:lnTo>
                <a:lnTo>
                  <a:pt x="288747" y="44361"/>
                </a:lnTo>
                <a:lnTo>
                  <a:pt x="288124" y="46647"/>
                </a:lnTo>
                <a:lnTo>
                  <a:pt x="288239" y="49085"/>
                </a:lnTo>
                <a:lnTo>
                  <a:pt x="289013" y="53784"/>
                </a:lnTo>
                <a:lnTo>
                  <a:pt x="319519" y="66789"/>
                </a:lnTo>
                <a:lnTo>
                  <a:pt x="322503" y="66878"/>
                </a:lnTo>
                <a:lnTo>
                  <a:pt x="325297" y="66357"/>
                </a:lnTo>
                <a:lnTo>
                  <a:pt x="327875" y="65252"/>
                </a:lnTo>
                <a:lnTo>
                  <a:pt x="330568" y="64554"/>
                </a:lnTo>
                <a:lnTo>
                  <a:pt x="332892" y="63322"/>
                </a:lnTo>
                <a:lnTo>
                  <a:pt x="334860" y="61595"/>
                </a:lnTo>
                <a:lnTo>
                  <a:pt x="336969" y="59994"/>
                </a:lnTo>
                <a:lnTo>
                  <a:pt x="338455" y="58089"/>
                </a:lnTo>
                <a:lnTo>
                  <a:pt x="339331" y="55905"/>
                </a:lnTo>
                <a:lnTo>
                  <a:pt x="340690" y="53797"/>
                </a:lnTo>
                <a:lnTo>
                  <a:pt x="341312" y="51523"/>
                </a:lnTo>
                <a:close/>
              </a:path>
              <a:path w="4201795" h="2200910">
                <a:moveTo>
                  <a:pt x="3490709" y="17703"/>
                </a:moveTo>
                <a:lnTo>
                  <a:pt x="3485477" y="5537"/>
                </a:lnTo>
                <a:lnTo>
                  <a:pt x="3469767" y="0"/>
                </a:lnTo>
                <a:lnTo>
                  <a:pt x="3454057" y="5537"/>
                </a:lnTo>
                <a:lnTo>
                  <a:pt x="3448824" y="17703"/>
                </a:lnTo>
                <a:lnTo>
                  <a:pt x="3454057" y="29883"/>
                </a:lnTo>
                <a:lnTo>
                  <a:pt x="3469767" y="35407"/>
                </a:lnTo>
                <a:lnTo>
                  <a:pt x="3485464" y="29883"/>
                </a:lnTo>
                <a:lnTo>
                  <a:pt x="3490709" y="17703"/>
                </a:lnTo>
                <a:close/>
              </a:path>
              <a:path w="4201795" h="2200910">
                <a:moveTo>
                  <a:pt x="4038155" y="1602168"/>
                </a:moveTo>
                <a:lnTo>
                  <a:pt x="4032923" y="1589989"/>
                </a:lnTo>
                <a:lnTo>
                  <a:pt x="4017213" y="1584464"/>
                </a:lnTo>
                <a:lnTo>
                  <a:pt x="4001516" y="1589989"/>
                </a:lnTo>
                <a:lnTo>
                  <a:pt x="3996271" y="1602168"/>
                </a:lnTo>
                <a:lnTo>
                  <a:pt x="4001503" y="1614335"/>
                </a:lnTo>
                <a:lnTo>
                  <a:pt x="4017213" y="1619872"/>
                </a:lnTo>
                <a:lnTo>
                  <a:pt x="4032910" y="1614335"/>
                </a:lnTo>
                <a:lnTo>
                  <a:pt x="4038155" y="1602168"/>
                </a:lnTo>
                <a:close/>
              </a:path>
              <a:path w="4201795" h="2200910">
                <a:moveTo>
                  <a:pt x="4201426" y="2049272"/>
                </a:moveTo>
                <a:lnTo>
                  <a:pt x="4196194" y="2037092"/>
                </a:lnTo>
                <a:lnTo>
                  <a:pt x="4180484" y="2031568"/>
                </a:lnTo>
                <a:lnTo>
                  <a:pt x="4164787" y="2037092"/>
                </a:lnTo>
                <a:lnTo>
                  <a:pt x="4159542" y="2049272"/>
                </a:lnTo>
                <a:lnTo>
                  <a:pt x="4164774" y="2061438"/>
                </a:lnTo>
                <a:lnTo>
                  <a:pt x="4180484" y="2066975"/>
                </a:lnTo>
                <a:lnTo>
                  <a:pt x="4196181" y="2061438"/>
                </a:lnTo>
                <a:lnTo>
                  <a:pt x="4201426" y="2049272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764305" y="210147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3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3" y="35408"/>
                </a:lnTo>
                <a:lnTo>
                  <a:pt x="36641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669089" y="2263990"/>
            <a:ext cx="826769" cy="337820"/>
          </a:xfrm>
          <a:custGeom>
            <a:avLst/>
            <a:gdLst/>
            <a:ahLst/>
            <a:cxnLst/>
            <a:rect l="l" t="t" r="r" b="b"/>
            <a:pathLst>
              <a:path w="826770" h="337819">
                <a:moveTo>
                  <a:pt x="41884" y="17703"/>
                </a:moveTo>
                <a:lnTo>
                  <a:pt x="36652" y="5524"/>
                </a:lnTo>
                <a:lnTo>
                  <a:pt x="20942" y="0"/>
                </a:lnTo>
                <a:lnTo>
                  <a:pt x="5245" y="5524"/>
                </a:lnTo>
                <a:lnTo>
                  <a:pt x="0" y="17703"/>
                </a:lnTo>
                <a:lnTo>
                  <a:pt x="5232" y="29870"/>
                </a:lnTo>
                <a:lnTo>
                  <a:pt x="20942" y="35407"/>
                </a:lnTo>
                <a:lnTo>
                  <a:pt x="36639" y="29870"/>
                </a:lnTo>
                <a:lnTo>
                  <a:pt x="41884" y="17703"/>
                </a:lnTo>
                <a:close/>
              </a:path>
              <a:path w="826770" h="337819">
                <a:moveTo>
                  <a:pt x="785977" y="301637"/>
                </a:moveTo>
                <a:lnTo>
                  <a:pt x="785622" y="301244"/>
                </a:lnTo>
                <a:lnTo>
                  <a:pt x="784390" y="300659"/>
                </a:lnTo>
                <a:lnTo>
                  <a:pt x="782675" y="299961"/>
                </a:lnTo>
                <a:lnTo>
                  <a:pt x="782307" y="299859"/>
                </a:lnTo>
                <a:lnTo>
                  <a:pt x="785977" y="301637"/>
                </a:lnTo>
                <a:close/>
              </a:path>
              <a:path w="826770" h="337819">
                <a:moveTo>
                  <a:pt x="826668" y="337515"/>
                </a:moveTo>
                <a:lnTo>
                  <a:pt x="825411" y="334581"/>
                </a:lnTo>
                <a:lnTo>
                  <a:pt x="826668" y="337515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84386" y="728431"/>
            <a:ext cx="143107" cy="134952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9534428" y="66054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39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39" y="35410"/>
                </a:lnTo>
                <a:lnTo>
                  <a:pt x="36641" y="29877"/>
                </a:lnTo>
                <a:lnTo>
                  <a:pt x="41883" y="17705"/>
                </a:lnTo>
                <a:lnTo>
                  <a:pt x="36653" y="5532"/>
                </a:lnTo>
                <a:lnTo>
                  <a:pt x="20939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40644" y="11800"/>
            <a:ext cx="141156" cy="133109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6739732" y="27382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4771" y="0"/>
                </a:moveTo>
                <a:lnTo>
                  <a:pt x="107" y="25636"/>
                </a:lnTo>
                <a:lnTo>
                  <a:pt x="0" y="28079"/>
                </a:lnTo>
                <a:lnTo>
                  <a:pt x="623" y="30355"/>
                </a:lnTo>
                <a:lnTo>
                  <a:pt x="1976" y="32461"/>
                </a:lnTo>
                <a:lnTo>
                  <a:pt x="2854" y="34657"/>
                </a:lnTo>
                <a:lnTo>
                  <a:pt x="4345" y="36550"/>
                </a:lnTo>
                <a:lnTo>
                  <a:pt x="6461" y="38163"/>
                </a:lnTo>
                <a:lnTo>
                  <a:pt x="8427" y="39888"/>
                </a:lnTo>
                <a:lnTo>
                  <a:pt x="10749" y="41101"/>
                </a:lnTo>
                <a:lnTo>
                  <a:pt x="13439" y="41817"/>
                </a:lnTo>
                <a:lnTo>
                  <a:pt x="16023" y="42925"/>
                </a:lnTo>
                <a:lnTo>
                  <a:pt x="18806" y="43437"/>
                </a:lnTo>
                <a:lnTo>
                  <a:pt x="21790" y="43340"/>
                </a:lnTo>
                <a:lnTo>
                  <a:pt x="27551" y="42710"/>
                </a:lnTo>
                <a:lnTo>
                  <a:pt x="43467" y="17791"/>
                </a:lnTo>
                <a:lnTo>
                  <a:pt x="43578" y="15358"/>
                </a:lnTo>
                <a:lnTo>
                  <a:pt x="42959" y="13086"/>
                </a:lnTo>
                <a:lnTo>
                  <a:pt x="41598" y="10976"/>
                </a:lnTo>
                <a:lnTo>
                  <a:pt x="40727" y="8780"/>
                </a:lnTo>
                <a:lnTo>
                  <a:pt x="39232" y="6879"/>
                </a:lnTo>
                <a:lnTo>
                  <a:pt x="37119" y="5274"/>
                </a:lnTo>
                <a:lnTo>
                  <a:pt x="35154" y="3549"/>
                </a:lnTo>
                <a:lnTo>
                  <a:pt x="32828" y="2325"/>
                </a:lnTo>
                <a:lnTo>
                  <a:pt x="30139" y="1620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86903" y="2307841"/>
            <a:ext cx="106521" cy="100458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9252572" y="245811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0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0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12177" y="2697882"/>
            <a:ext cx="141156" cy="13311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661" y="2451441"/>
            <a:ext cx="10020838" cy="4460198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3661" y="5879595"/>
            <a:ext cx="10020935" cy="1884045"/>
          </a:xfrm>
          <a:custGeom>
            <a:avLst/>
            <a:gdLst/>
            <a:ahLst/>
            <a:cxnLst/>
            <a:rect l="l" t="t" r="r" b="b"/>
            <a:pathLst>
              <a:path w="10020935" h="1884045">
                <a:moveTo>
                  <a:pt x="5497219" y="0"/>
                </a:moveTo>
                <a:lnTo>
                  <a:pt x="5368530" y="8477"/>
                </a:lnTo>
                <a:lnTo>
                  <a:pt x="2989702" y="250091"/>
                </a:lnTo>
                <a:lnTo>
                  <a:pt x="1315381" y="542308"/>
                </a:lnTo>
                <a:lnTo>
                  <a:pt x="325501" y="788499"/>
                </a:lnTo>
                <a:lnTo>
                  <a:pt x="0" y="892036"/>
                </a:lnTo>
                <a:lnTo>
                  <a:pt x="0" y="1884031"/>
                </a:lnTo>
                <a:lnTo>
                  <a:pt x="10020838" y="1884031"/>
                </a:lnTo>
                <a:lnTo>
                  <a:pt x="10020838" y="1032043"/>
                </a:lnTo>
                <a:lnTo>
                  <a:pt x="9749251" y="915901"/>
                </a:lnTo>
                <a:lnTo>
                  <a:pt x="8919639" y="636326"/>
                </a:lnTo>
                <a:lnTo>
                  <a:pt x="7509721" y="296600"/>
                </a:lnTo>
                <a:lnTo>
                  <a:pt x="5497219" y="0"/>
                </a:lnTo>
                <a:close/>
              </a:path>
            </a:pathLst>
          </a:custGeom>
          <a:solidFill>
            <a:srgbClr val="92C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4905" y="7574791"/>
            <a:ext cx="143107" cy="1349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62" y="7572866"/>
            <a:ext cx="163842" cy="154504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50849" y="7615576"/>
            <a:ext cx="106517" cy="100454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740829" y="7506817"/>
            <a:ext cx="2395855" cy="208279"/>
          </a:xfrm>
          <a:custGeom>
            <a:avLst/>
            <a:gdLst/>
            <a:ahLst/>
            <a:cxnLst/>
            <a:rect l="l" t="t" r="r" b="b"/>
            <a:pathLst>
              <a:path w="2395855" h="208279">
                <a:moveTo>
                  <a:pt x="41884" y="190360"/>
                </a:moveTo>
                <a:lnTo>
                  <a:pt x="36652" y="178193"/>
                </a:lnTo>
                <a:lnTo>
                  <a:pt x="20942" y="172656"/>
                </a:lnTo>
                <a:lnTo>
                  <a:pt x="5245" y="178193"/>
                </a:lnTo>
                <a:lnTo>
                  <a:pt x="0" y="190360"/>
                </a:lnTo>
                <a:lnTo>
                  <a:pt x="5232" y="202539"/>
                </a:lnTo>
                <a:lnTo>
                  <a:pt x="20942" y="208064"/>
                </a:lnTo>
                <a:lnTo>
                  <a:pt x="36639" y="202539"/>
                </a:lnTo>
                <a:lnTo>
                  <a:pt x="41884" y="190360"/>
                </a:lnTo>
                <a:close/>
              </a:path>
              <a:path w="2395855" h="208279">
                <a:moveTo>
                  <a:pt x="2395804" y="15367"/>
                </a:moveTo>
                <a:lnTo>
                  <a:pt x="2395194" y="13093"/>
                </a:lnTo>
                <a:lnTo>
                  <a:pt x="2393835" y="10985"/>
                </a:lnTo>
                <a:lnTo>
                  <a:pt x="2392959" y="8788"/>
                </a:lnTo>
                <a:lnTo>
                  <a:pt x="2391460" y="6883"/>
                </a:lnTo>
                <a:lnTo>
                  <a:pt x="2389352" y="5283"/>
                </a:lnTo>
                <a:lnTo>
                  <a:pt x="2387384" y="3556"/>
                </a:lnTo>
                <a:lnTo>
                  <a:pt x="2385060" y="2336"/>
                </a:lnTo>
                <a:lnTo>
                  <a:pt x="2382367" y="1625"/>
                </a:lnTo>
                <a:lnTo>
                  <a:pt x="2379789" y="520"/>
                </a:lnTo>
                <a:lnTo>
                  <a:pt x="2377008" y="0"/>
                </a:lnTo>
                <a:lnTo>
                  <a:pt x="2374023" y="101"/>
                </a:lnTo>
                <a:lnTo>
                  <a:pt x="2368258" y="736"/>
                </a:lnTo>
                <a:lnTo>
                  <a:pt x="2352344" y="25654"/>
                </a:lnTo>
                <a:lnTo>
                  <a:pt x="2352230" y="28079"/>
                </a:lnTo>
                <a:lnTo>
                  <a:pt x="2352852" y="30353"/>
                </a:lnTo>
                <a:lnTo>
                  <a:pt x="2354211" y="32461"/>
                </a:lnTo>
                <a:lnTo>
                  <a:pt x="2355088" y="34658"/>
                </a:lnTo>
                <a:lnTo>
                  <a:pt x="2356586" y="36563"/>
                </a:lnTo>
                <a:lnTo>
                  <a:pt x="2358694" y="38163"/>
                </a:lnTo>
                <a:lnTo>
                  <a:pt x="2360663" y="39890"/>
                </a:lnTo>
                <a:lnTo>
                  <a:pt x="2362974" y="41122"/>
                </a:lnTo>
                <a:lnTo>
                  <a:pt x="2365667" y="41821"/>
                </a:lnTo>
                <a:lnTo>
                  <a:pt x="2368258" y="42938"/>
                </a:lnTo>
                <a:lnTo>
                  <a:pt x="2371039" y="43446"/>
                </a:lnTo>
                <a:lnTo>
                  <a:pt x="2374023" y="43357"/>
                </a:lnTo>
                <a:lnTo>
                  <a:pt x="2379789" y="42710"/>
                </a:lnTo>
                <a:lnTo>
                  <a:pt x="2395702" y="17805"/>
                </a:lnTo>
                <a:lnTo>
                  <a:pt x="2395804" y="15367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3449278" y="7687313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669038" y="606363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4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4" y="35410"/>
                </a:lnTo>
                <a:lnTo>
                  <a:pt x="36642" y="29877"/>
                </a:lnTo>
                <a:lnTo>
                  <a:pt x="41882" y="17705"/>
                </a:lnTo>
                <a:lnTo>
                  <a:pt x="36654" y="5532"/>
                </a:lnTo>
                <a:lnTo>
                  <a:pt x="20944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0725" y="6905721"/>
            <a:ext cx="168120" cy="80669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1356131" y="6526021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3670" y="1778"/>
                </a:moveTo>
                <a:lnTo>
                  <a:pt x="3314" y="1384"/>
                </a:lnTo>
                <a:lnTo>
                  <a:pt x="2082" y="787"/>
                </a:lnTo>
                <a:lnTo>
                  <a:pt x="355" y="101"/>
                </a:lnTo>
                <a:lnTo>
                  <a:pt x="0" y="0"/>
                </a:lnTo>
                <a:lnTo>
                  <a:pt x="3670" y="1778"/>
                </a:lnTo>
                <a:close/>
              </a:path>
              <a:path w="44450" h="38100">
                <a:moveTo>
                  <a:pt x="44361" y="37655"/>
                </a:moveTo>
                <a:lnTo>
                  <a:pt x="44297" y="37299"/>
                </a:lnTo>
                <a:lnTo>
                  <a:pt x="43878" y="36322"/>
                </a:lnTo>
                <a:lnTo>
                  <a:pt x="43294" y="35064"/>
                </a:lnTo>
                <a:lnTo>
                  <a:pt x="43141" y="34785"/>
                </a:lnTo>
                <a:lnTo>
                  <a:pt x="44361" y="37655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71565" y="6539900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43" y="0"/>
                </a:moveTo>
                <a:lnTo>
                  <a:pt x="5242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3" y="35408"/>
                </a:lnTo>
                <a:lnTo>
                  <a:pt x="36640" y="29876"/>
                </a:lnTo>
                <a:lnTo>
                  <a:pt x="41882" y="17704"/>
                </a:lnTo>
                <a:lnTo>
                  <a:pt x="36654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24954" y="7112419"/>
            <a:ext cx="3861435" cy="162560"/>
          </a:xfrm>
          <a:custGeom>
            <a:avLst/>
            <a:gdLst/>
            <a:ahLst/>
            <a:cxnLst/>
            <a:rect l="l" t="t" r="r" b="b"/>
            <a:pathLst>
              <a:path w="3861435" h="162559">
                <a:moveTo>
                  <a:pt x="43573" y="15354"/>
                </a:moveTo>
                <a:lnTo>
                  <a:pt x="42964" y="13081"/>
                </a:lnTo>
                <a:lnTo>
                  <a:pt x="41592" y="10972"/>
                </a:lnTo>
                <a:lnTo>
                  <a:pt x="40728" y="8788"/>
                </a:lnTo>
                <a:lnTo>
                  <a:pt x="39230" y="6883"/>
                </a:lnTo>
                <a:lnTo>
                  <a:pt x="37122" y="5270"/>
                </a:lnTo>
                <a:lnTo>
                  <a:pt x="35153" y="3543"/>
                </a:lnTo>
                <a:lnTo>
                  <a:pt x="32829" y="2324"/>
                </a:lnTo>
                <a:lnTo>
                  <a:pt x="30137" y="1612"/>
                </a:lnTo>
                <a:lnTo>
                  <a:pt x="27559" y="508"/>
                </a:lnTo>
                <a:lnTo>
                  <a:pt x="24765" y="0"/>
                </a:lnTo>
                <a:lnTo>
                  <a:pt x="21793" y="88"/>
                </a:lnTo>
                <a:lnTo>
                  <a:pt x="16027" y="723"/>
                </a:lnTo>
                <a:lnTo>
                  <a:pt x="101" y="25641"/>
                </a:lnTo>
                <a:lnTo>
                  <a:pt x="0" y="28079"/>
                </a:lnTo>
                <a:lnTo>
                  <a:pt x="622" y="30353"/>
                </a:lnTo>
                <a:lnTo>
                  <a:pt x="1981" y="32461"/>
                </a:lnTo>
                <a:lnTo>
                  <a:pt x="2857" y="34658"/>
                </a:lnTo>
                <a:lnTo>
                  <a:pt x="4343" y="36550"/>
                </a:lnTo>
                <a:lnTo>
                  <a:pt x="6464" y="38163"/>
                </a:lnTo>
                <a:lnTo>
                  <a:pt x="8432" y="39890"/>
                </a:lnTo>
                <a:lnTo>
                  <a:pt x="10744" y="41097"/>
                </a:lnTo>
                <a:lnTo>
                  <a:pt x="13436" y="41821"/>
                </a:lnTo>
                <a:lnTo>
                  <a:pt x="16027" y="42926"/>
                </a:lnTo>
                <a:lnTo>
                  <a:pt x="18808" y="43434"/>
                </a:lnTo>
                <a:lnTo>
                  <a:pt x="21793" y="43345"/>
                </a:lnTo>
                <a:lnTo>
                  <a:pt x="27546" y="42710"/>
                </a:lnTo>
                <a:lnTo>
                  <a:pt x="43459" y="17792"/>
                </a:lnTo>
                <a:lnTo>
                  <a:pt x="43573" y="15354"/>
                </a:lnTo>
                <a:close/>
              </a:path>
              <a:path w="3861435" h="162559">
                <a:moveTo>
                  <a:pt x="3198203" y="144297"/>
                </a:moveTo>
                <a:lnTo>
                  <a:pt x="3192970" y="132130"/>
                </a:lnTo>
                <a:lnTo>
                  <a:pt x="3177260" y="126593"/>
                </a:lnTo>
                <a:lnTo>
                  <a:pt x="3161563" y="132130"/>
                </a:lnTo>
                <a:lnTo>
                  <a:pt x="3156318" y="144297"/>
                </a:lnTo>
                <a:lnTo>
                  <a:pt x="3161538" y="156464"/>
                </a:lnTo>
                <a:lnTo>
                  <a:pt x="3177260" y="162001"/>
                </a:lnTo>
                <a:lnTo>
                  <a:pt x="3192957" y="156464"/>
                </a:lnTo>
                <a:lnTo>
                  <a:pt x="3198203" y="144297"/>
                </a:lnTo>
                <a:close/>
              </a:path>
              <a:path w="3861435" h="162559">
                <a:moveTo>
                  <a:pt x="3860901" y="58013"/>
                </a:moveTo>
                <a:lnTo>
                  <a:pt x="3855669" y="45847"/>
                </a:lnTo>
                <a:lnTo>
                  <a:pt x="3839959" y="40309"/>
                </a:lnTo>
                <a:lnTo>
                  <a:pt x="3824262" y="45847"/>
                </a:lnTo>
                <a:lnTo>
                  <a:pt x="3819017" y="58013"/>
                </a:lnTo>
                <a:lnTo>
                  <a:pt x="3824249" y="70192"/>
                </a:lnTo>
                <a:lnTo>
                  <a:pt x="3839959" y="75717"/>
                </a:lnTo>
                <a:lnTo>
                  <a:pt x="3855656" y="70192"/>
                </a:lnTo>
                <a:lnTo>
                  <a:pt x="3860901" y="5801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833809" y="716840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04122" y="7457424"/>
            <a:ext cx="106519" cy="100454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346334" y="734866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24778" y="0"/>
                </a:moveTo>
                <a:lnTo>
                  <a:pt x="119" y="25642"/>
                </a:lnTo>
                <a:lnTo>
                  <a:pt x="0" y="28079"/>
                </a:lnTo>
                <a:lnTo>
                  <a:pt x="627" y="30351"/>
                </a:lnTo>
                <a:lnTo>
                  <a:pt x="1983" y="32461"/>
                </a:lnTo>
                <a:lnTo>
                  <a:pt x="2862" y="34657"/>
                </a:lnTo>
                <a:lnTo>
                  <a:pt x="4356" y="36562"/>
                </a:lnTo>
                <a:lnTo>
                  <a:pt x="6473" y="38163"/>
                </a:lnTo>
                <a:lnTo>
                  <a:pt x="8431" y="39888"/>
                </a:lnTo>
                <a:lnTo>
                  <a:pt x="10750" y="41112"/>
                </a:lnTo>
                <a:lnTo>
                  <a:pt x="13439" y="41813"/>
                </a:lnTo>
                <a:lnTo>
                  <a:pt x="16031" y="42933"/>
                </a:lnTo>
                <a:lnTo>
                  <a:pt x="18817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801"/>
                </a:lnTo>
                <a:lnTo>
                  <a:pt x="43586" y="15356"/>
                </a:lnTo>
                <a:lnTo>
                  <a:pt x="42966" y="13082"/>
                </a:lnTo>
                <a:lnTo>
                  <a:pt x="41612" y="10976"/>
                </a:lnTo>
                <a:lnTo>
                  <a:pt x="40733" y="8780"/>
                </a:lnTo>
                <a:lnTo>
                  <a:pt x="39236" y="6879"/>
                </a:lnTo>
                <a:lnTo>
                  <a:pt x="37123" y="5276"/>
                </a:lnTo>
                <a:lnTo>
                  <a:pt x="35161" y="3549"/>
                </a:lnTo>
                <a:lnTo>
                  <a:pt x="32832" y="2325"/>
                </a:lnTo>
                <a:lnTo>
                  <a:pt x="30147" y="1619"/>
                </a:lnTo>
                <a:lnTo>
                  <a:pt x="27565" y="510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702549" y="7080859"/>
            <a:ext cx="274320" cy="483870"/>
          </a:xfrm>
          <a:custGeom>
            <a:avLst/>
            <a:gdLst/>
            <a:ahLst/>
            <a:cxnLst/>
            <a:rect l="l" t="t" r="r" b="b"/>
            <a:pathLst>
              <a:path w="274319" h="483870">
                <a:moveTo>
                  <a:pt x="41871" y="466013"/>
                </a:moveTo>
                <a:lnTo>
                  <a:pt x="36652" y="453847"/>
                </a:lnTo>
                <a:lnTo>
                  <a:pt x="20942" y="448310"/>
                </a:lnTo>
                <a:lnTo>
                  <a:pt x="5232" y="453847"/>
                </a:lnTo>
                <a:lnTo>
                  <a:pt x="0" y="466013"/>
                </a:lnTo>
                <a:lnTo>
                  <a:pt x="5232" y="478180"/>
                </a:lnTo>
                <a:lnTo>
                  <a:pt x="20942" y="483717"/>
                </a:lnTo>
                <a:lnTo>
                  <a:pt x="36639" y="478180"/>
                </a:lnTo>
                <a:lnTo>
                  <a:pt x="41871" y="466013"/>
                </a:lnTo>
                <a:close/>
              </a:path>
              <a:path w="274319" h="483870">
                <a:moveTo>
                  <a:pt x="273875" y="17703"/>
                </a:moveTo>
                <a:lnTo>
                  <a:pt x="268643" y="5537"/>
                </a:lnTo>
                <a:lnTo>
                  <a:pt x="252933" y="0"/>
                </a:lnTo>
                <a:lnTo>
                  <a:pt x="237236" y="5537"/>
                </a:lnTo>
                <a:lnTo>
                  <a:pt x="231990" y="17703"/>
                </a:lnTo>
                <a:lnTo>
                  <a:pt x="237223" y="29883"/>
                </a:lnTo>
                <a:lnTo>
                  <a:pt x="252933" y="35407"/>
                </a:lnTo>
                <a:lnTo>
                  <a:pt x="268630" y="29883"/>
                </a:lnTo>
                <a:lnTo>
                  <a:pt x="273875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00173" y="7540167"/>
            <a:ext cx="143107" cy="1349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22029" y="7538237"/>
            <a:ext cx="163843" cy="154509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146117" y="7580952"/>
            <a:ext cx="106516" cy="100453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8236583" y="6939266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5" h="113665">
                <a:moveTo>
                  <a:pt x="59983" y="0"/>
                </a:moveTo>
                <a:lnTo>
                  <a:pt x="39985" y="28275"/>
                </a:lnTo>
                <a:lnTo>
                  <a:pt x="0" y="28275"/>
                </a:lnTo>
                <a:lnTo>
                  <a:pt x="19998" y="56559"/>
                </a:lnTo>
                <a:lnTo>
                  <a:pt x="0" y="84841"/>
                </a:lnTo>
                <a:lnTo>
                  <a:pt x="39985" y="84841"/>
                </a:lnTo>
                <a:lnTo>
                  <a:pt x="59983" y="113122"/>
                </a:lnTo>
                <a:lnTo>
                  <a:pt x="79970" y="84841"/>
                </a:lnTo>
                <a:lnTo>
                  <a:pt x="119955" y="84841"/>
                </a:lnTo>
                <a:lnTo>
                  <a:pt x="99968" y="56559"/>
                </a:lnTo>
                <a:lnTo>
                  <a:pt x="119955" y="28275"/>
                </a:lnTo>
                <a:lnTo>
                  <a:pt x="79970" y="28275"/>
                </a:lnTo>
                <a:lnTo>
                  <a:pt x="5998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5029338" y="724481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3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3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4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5836094" y="7472197"/>
            <a:ext cx="2395855" cy="208279"/>
          </a:xfrm>
          <a:custGeom>
            <a:avLst/>
            <a:gdLst/>
            <a:ahLst/>
            <a:cxnLst/>
            <a:rect l="l" t="t" r="r" b="b"/>
            <a:pathLst>
              <a:path w="2395854" h="208279">
                <a:moveTo>
                  <a:pt x="41884" y="190360"/>
                </a:moveTo>
                <a:lnTo>
                  <a:pt x="36652" y="178181"/>
                </a:lnTo>
                <a:lnTo>
                  <a:pt x="20942" y="172656"/>
                </a:lnTo>
                <a:lnTo>
                  <a:pt x="5245" y="178181"/>
                </a:lnTo>
                <a:lnTo>
                  <a:pt x="0" y="190360"/>
                </a:lnTo>
                <a:lnTo>
                  <a:pt x="5232" y="202526"/>
                </a:lnTo>
                <a:lnTo>
                  <a:pt x="20942" y="208064"/>
                </a:lnTo>
                <a:lnTo>
                  <a:pt x="36639" y="202526"/>
                </a:lnTo>
                <a:lnTo>
                  <a:pt x="41884" y="190360"/>
                </a:lnTo>
                <a:close/>
              </a:path>
              <a:path w="2395854" h="208279">
                <a:moveTo>
                  <a:pt x="2395817" y="15354"/>
                </a:moveTo>
                <a:lnTo>
                  <a:pt x="2395194" y="13081"/>
                </a:lnTo>
                <a:lnTo>
                  <a:pt x="2393835" y="10972"/>
                </a:lnTo>
                <a:lnTo>
                  <a:pt x="2392959" y="8775"/>
                </a:lnTo>
                <a:lnTo>
                  <a:pt x="2391460" y="6870"/>
                </a:lnTo>
                <a:lnTo>
                  <a:pt x="2389352" y="5283"/>
                </a:lnTo>
                <a:lnTo>
                  <a:pt x="2387396" y="3543"/>
                </a:lnTo>
                <a:lnTo>
                  <a:pt x="2385060" y="2324"/>
                </a:lnTo>
                <a:lnTo>
                  <a:pt x="2382367" y="1612"/>
                </a:lnTo>
                <a:lnTo>
                  <a:pt x="2379789" y="508"/>
                </a:lnTo>
                <a:lnTo>
                  <a:pt x="2377008" y="0"/>
                </a:lnTo>
                <a:lnTo>
                  <a:pt x="2374023" y="101"/>
                </a:lnTo>
                <a:lnTo>
                  <a:pt x="2368258" y="723"/>
                </a:lnTo>
                <a:lnTo>
                  <a:pt x="2352344" y="25641"/>
                </a:lnTo>
                <a:lnTo>
                  <a:pt x="2352230" y="28079"/>
                </a:lnTo>
                <a:lnTo>
                  <a:pt x="2352852" y="30353"/>
                </a:lnTo>
                <a:lnTo>
                  <a:pt x="2354211" y="32461"/>
                </a:lnTo>
                <a:lnTo>
                  <a:pt x="2355088" y="34658"/>
                </a:lnTo>
                <a:lnTo>
                  <a:pt x="2356586" y="36563"/>
                </a:lnTo>
                <a:lnTo>
                  <a:pt x="2358694" y="38163"/>
                </a:lnTo>
                <a:lnTo>
                  <a:pt x="2360663" y="39890"/>
                </a:lnTo>
                <a:lnTo>
                  <a:pt x="2362974" y="41109"/>
                </a:lnTo>
                <a:lnTo>
                  <a:pt x="2365667" y="41808"/>
                </a:lnTo>
                <a:lnTo>
                  <a:pt x="2368258" y="42938"/>
                </a:lnTo>
                <a:lnTo>
                  <a:pt x="2371052" y="43434"/>
                </a:lnTo>
                <a:lnTo>
                  <a:pt x="2374023" y="43345"/>
                </a:lnTo>
                <a:lnTo>
                  <a:pt x="2379789" y="42710"/>
                </a:lnTo>
                <a:lnTo>
                  <a:pt x="2395702" y="17805"/>
                </a:lnTo>
                <a:lnTo>
                  <a:pt x="2395817" y="15354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5114925" y="6138748"/>
            <a:ext cx="3471545" cy="1549400"/>
          </a:xfrm>
          <a:custGeom>
            <a:avLst/>
            <a:gdLst/>
            <a:ahLst/>
            <a:cxnLst/>
            <a:rect l="l" t="t" r="r" b="b"/>
            <a:pathLst>
              <a:path w="3471545" h="1549400">
                <a:moveTo>
                  <a:pt x="43573" y="15354"/>
                </a:moveTo>
                <a:lnTo>
                  <a:pt x="42964" y="13081"/>
                </a:lnTo>
                <a:lnTo>
                  <a:pt x="41592" y="10972"/>
                </a:lnTo>
                <a:lnTo>
                  <a:pt x="40728" y="8775"/>
                </a:lnTo>
                <a:lnTo>
                  <a:pt x="39230" y="6870"/>
                </a:lnTo>
                <a:lnTo>
                  <a:pt x="37109" y="5270"/>
                </a:lnTo>
                <a:lnTo>
                  <a:pt x="35153" y="3543"/>
                </a:lnTo>
                <a:lnTo>
                  <a:pt x="32829" y="2324"/>
                </a:lnTo>
                <a:lnTo>
                  <a:pt x="30137" y="1612"/>
                </a:lnTo>
                <a:lnTo>
                  <a:pt x="27559" y="495"/>
                </a:lnTo>
                <a:lnTo>
                  <a:pt x="24765" y="0"/>
                </a:lnTo>
                <a:lnTo>
                  <a:pt x="21793" y="88"/>
                </a:lnTo>
                <a:lnTo>
                  <a:pt x="16027" y="723"/>
                </a:lnTo>
                <a:lnTo>
                  <a:pt x="101" y="25628"/>
                </a:lnTo>
                <a:lnTo>
                  <a:pt x="0" y="28079"/>
                </a:lnTo>
                <a:lnTo>
                  <a:pt x="622" y="30353"/>
                </a:lnTo>
                <a:lnTo>
                  <a:pt x="1981" y="32461"/>
                </a:lnTo>
                <a:lnTo>
                  <a:pt x="2844" y="34658"/>
                </a:lnTo>
                <a:lnTo>
                  <a:pt x="4343" y="36550"/>
                </a:lnTo>
                <a:lnTo>
                  <a:pt x="6464" y="38150"/>
                </a:lnTo>
                <a:lnTo>
                  <a:pt x="8432" y="39878"/>
                </a:lnTo>
                <a:lnTo>
                  <a:pt x="10744" y="41097"/>
                </a:lnTo>
                <a:lnTo>
                  <a:pt x="13436" y="41808"/>
                </a:lnTo>
                <a:lnTo>
                  <a:pt x="16014" y="42913"/>
                </a:lnTo>
                <a:lnTo>
                  <a:pt x="18808" y="43434"/>
                </a:lnTo>
                <a:lnTo>
                  <a:pt x="21793" y="43332"/>
                </a:lnTo>
                <a:lnTo>
                  <a:pt x="27546" y="42710"/>
                </a:lnTo>
                <a:lnTo>
                  <a:pt x="43472" y="17792"/>
                </a:lnTo>
                <a:lnTo>
                  <a:pt x="43573" y="15354"/>
                </a:lnTo>
                <a:close/>
              </a:path>
              <a:path w="3471545" h="1549400">
                <a:moveTo>
                  <a:pt x="548868" y="954405"/>
                </a:moveTo>
                <a:lnTo>
                  <a:pt x="548259" y="952131"/>
                </a:lnTo>
                <a:lnTo>
                  <a:pt x="546887" y="950023"/>
                </a:lnTo>
                <a:lnTo>
                  <a:pt x="546023" y="947826"/>
                </a:lnTo>
                <a:lnTo>
                  <a:pt x="544525" y="945921"/>
                </a:lnTo>
                <a:lnTo>
                  <a:pt x="542417" y="944321"/>
                </a:lnTo>
                <a:lnTo>
                  <a:pt x="540448" y="942594"/>
                </a:lnTo>
                <a:lnTo>
                  <a:pt x="538124" y="941374"/>
                </a:lnTo>
                <a:lnTo>
                  <a:pt x="535432" y="940663"/>
                </a:lnTo>
                <a:lnTo>
                  <a:pt x="532853" y="939546"/>
                </a:lnTo>
                <a:lnTo>
                  <a:pt x="530072" y="939050"/>
                </a:lnTo>
                <a:lnTo>
                  <a:pt x="527088" y="939139"/>
                </a:lnTo>
                <a:lnTo>
                  <a:pt x="521322" y="939774"/>
                </a:lnTo>
                <a:lnTo>
                  <a:pt x="505409" y="964679"/>
                </a:lnTo>
                <a:lnTo>
                  <a:pt x="505294" y="967130"/>
                </a:lnTo>
                <a:lnTo>
                  <a:pt x="505917" y="969403"/>
                </a:lnTo>
                <a:lnTo>
                  <a:pt x="507276" y="971511"/>
                </a:lnTo>
                <a:lnTo>
                  <a:pt x="508152" y="973696"/>
                </a:lnTo>
                <a:lnTo>
                  <a:pt x="509638" y="975601"/>
                </a:lnTo>
                <a:lnTo>
                  <a:pt x="511759" y="977214"/>
                </a:lnTo>
                <a:lnTo>
                  <a:pt x="513727" y="978928"/>
                </a:lnTo>
                <a:lnTo>
                  <a:pt x="516039" y="980147"/>
                </a:lnTo>
                <a:lnTo>
                  <a:pt x="518731" y="980859"/>
                </a:lnTo>
                <a:lnTo>
                  <a:pt x="521309" y="981976"/>
                </a:lnTo>
                <a:lnTo>
                  <a:pt x="524103" y="982484"/>
                </a:lnTo>
                <a:lnTo>
                  <a:pt x="527088" y="982383"/>
                </a:lnTo>
                <a:lnTo>
                  <a:pt x="532841" y="981760"/>
                </a:lnTo>
                <a:lnTo>
                  <a:pt x="548767" y="956830"/>
                </a:lnTo>
                <a:lnTo>
                  <a:pt x="548868" y="954405"/>
                </a:lnTo>
                <a:close/>
              </a:path>
              <a:path w="3471545" h="1549400">
                <a:moveTo>
                  <a:pt x="3471494" y="1531658"/>
                </a:moveTo>
                <a:lnTo>
                  <a:pt x="3466261" y="1519478"/>
                </a:lnTo>
                <a:lnTo>
                  <a:pt x="3450552" y="1513941"/>
                </a:lnTo>
                <a:lnTo>
                  <a:pt x="3434854" y="1519478"/>
                </a:lnTo>
                <a:lnTo>
                  <a:pt x="3429609" y="1531658"/>
                </a:lnTo>
                <a:lnTo>
                  <a:pt x="3434842" y="1543824"/>
                </a:lnTo>
                <a:lnTo>
                  <a:pt x="3450552" y="1549361"/>
                </a:lnTo>
                <a:lnTo>
                  <a:pt x="3466261" y="1543824"/>
                </a:lnTo>
                <a:lnTo>
                  <a:pt x="3471494" y="1531658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25932" y="6738883"/>
            <a:ext cx="143109" cy="13495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8776538" y="6671005"/>
            <a:ext cx="704850" cy="568960"/>
          </a:xfrm>
          <a:custGeom>
            <a:avLst/>
            <a:gdLst/>
            <a:ahLst/>
            <a:cxnLst/>
            <a:rect l="l" t="t" r="r" b="b"/>
            <a:pathLst>
              <a:path w="704850" h="568959">
                <a:moveTo>
                  <a:pt x="41884" y="551091"/>
                </a:moveTo>
                <a:lnTo>
                  <a:pt x="36652" y="538911"/>
                </a:lnTo>
                <a:lnTo>
                  <a:pt x="20942" y="533387"/>
                </a:lnTo>
                <a:lnTo>
                  <a:pt x="5245" y="538911"/>
                </a:lnTo>
                <a:lnTo>
                  <a:pt x="0" y="551091"/>
                </a:lnTo>
                <a:lnTo>
                  <a:pt x="5232" y="563257"/>
                </a:lnTo>
                <a:lnTo>
                  <a:pt x="20942" y="568794"/>
                </a:lnTo>
                <a:lnTo>
                  <a:pt x="36639" y="563257"/>
                </a:lnTo>
                <a:lnTo>
                  <a:pt x="41884" y="551091"/>
                </a:lnTo>
                <a:close/>
              </a:path>
              <a:path w="704850" h="568959">
                <a:moveTo>
                  <a:pt x="541312" y="17703"/>
                </a:moveTo>
                <a:lnTo>
                  <a:pt x="536079" y="5524"/>
                </a:lnTo>
                <a:lnTo>
                  <a:pt x="520369" y="0"/>
                </a:lnTo>
                <a:lnTo>
                  <a:pt x="504672" y="5524"/>
                </a:lnTo>
                <a:lnTo>
                  <a:pt x="499427" y="17703"/>
                </a:lnTo>
                <a:lnTo>
                  <a:pt x="504659" y="29870"/>
                </a:lnTo>
                <a:lnTo>
                  <a:pt x="520369" y="35407"/>
                </a:lnTo>
                <a:lnTo>
                  <a:pt x="536067" y="29870"/>
                </a:lnTo>
                <a:lnTo>
                  <a:pt x="541312" y="17703"/>
                </a:lnTo>
                <a:close/>
              </a:path>
              <a:path w="704850" h="568959">
                <a:moveTo>
                  <a:pt x="704583" y="464807"/>
                </a:moveTo>
                <a:lnTo>
                  <a:pt x="699350" y="452628"/>
                </a:lnTo>
                <a:lnTo>
                  <a:pt x="683641" y="447103"/>
                </a:lnTo>
                <a:lnTo>
                  <a:pt x="667943" y="452628"/>
                </a:lnTo>
                <a:lnTo>
                  <a:pt x="662698" y="464807"/>
                </a:lnTo>
                <a:lnTo>
                  <a:pt x="667931" y="476973"/>
                </a:lnTo>
                <a:lnTo>
                  <a:pt x="683641" y="482511"/>
                </a:lnTo>
                <a:lnTo>
                  <a:pt x="699338" y="476973"/>
                </a:lnTo>
                <a:lnTo>
                  <a:pt x="704583" y="464807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510564" y="6701510"/>
            <a:ext cx="2460625" cy="467995"/>
          </a:xfrm>
          <a:custGeom>
            <a:avLst/>
            <a:gdLst/>
            <a:ahLst/>
            <a:cxnLst/>
            <a:rect l="l" t="t" r="r" b="b"/>
            <a:pathLst>
              <a:path w="2460625" h="467995">
                <a:moveTo>
                  <a:pt x="53187" y="20231"/>
                </a:moveTo>
                <a:lnTo>
                  <a:pt x="35306" y="101"/>
                </a:lnTo>
                <a:lnTo>
                  <a:pt x="21780" y="101"/>
                </a:lnTo>
                <a:lnTo>
                  <a:pt x="18808" y="0"/>
                </a:lnTo>
                <a:lnTo>
                  <a:pt x="16014" y="508"/>
                </a:lnTo>
                <a:lnTo>
                  <a:pt x="13436" y="1625"/>
                </a:lnTo>
                <a:lnTo>
                  <a:pt x="10756" y="2324"/>
                </a:lnTo>
                <a:lnTo>
                  <a:pt x="8420" y="3543"/>
                </a:lnTo>
                <a:lnTo>
                  <a:pt x="6451" y="5270"/>
                </a:lnTo>
                <a:lnTo>
                  <a:pt x="4343" y="6870"/>
                </a:lnTo>
                <a:lnTo>
                  <a:pt x="2844" y="8775"/>
                </a:lnTo>
                <a:lnTo>
                  <a:pt x="1981" y="10972"/>
                </a:lnTo>
                <a:lnTo>
                  <a:pt x="609" y="13081"/>
                </a:lnTo>
                <a:lnTo>
                  <a:pt x="0" y="15354"/>
                </a:lnTo>
                <a:lnTo>
                  <a:pt x="101" y="17792"/>
                </a:lnTo>
                <a:lnTo>
                  <a:pt x="889" y="22504"/>
                </a:lnTo>
                <a:lnTo>
                  <a:pt x="31381" y="35509"/>
                </a:lnTo>
                <a:lnTo>
                  <a:pt x="34378" y="35598"/>
                </a:lnTo>
                <a:lnTo>
                  <a:pt x="37160" y="35090"/>
                </a:lnTo>
                <a:lnTo>
                  <a:pt x="39751" y="33972"/>
                </a:lnTo>
                <a:lnTo>
                  <a:pt x="42430" y="33261"/>
                </a:lnTo>
                <a:lnTo>
                  <a:pt x="44767" y="32042"/>
                </a:lnTo>
                <a:lnTo>
                  <a:pt x="46723" y="30314"/>
                </a:lnTo>
                <a:lnTo>
                  <a:pt x="48844" y="28714"/>
                </a:lnTo>
                <a:lnTo>
                  <a:pt x="50317" y="26809"/>
                </a:lnTo>
                <a:lnTo>
                  <a:pt x="51206" y="24612"/>
                </a:lnTo>
                <a:lnTo>
                  <a:pt x="52552" y="22504"/>
                </a:lnTo>
                <a:lnTo>
                  <a:pt x="53187" y="20231"/>
                </a:lnTo>
                <a:close/>
              </a:path>
              <a:path w="2460625" h="467995">
                <a:moveTo>
                  <a:pt x="2460383" y="449986"/>
                </a:moveTo>
                <a:lnTo>
                  <a:pt x="2455164" y="437807"/>
                </a:lnTo>
                <a:lnTo>
                  <a:pt x="2439454" y="432282"/>
                </a:lnTo>
                <a:lnTo>
                  <a:pt x="2423744" y="437807"/>
                </a:lnTo>
                <a:lnTo>
                  <a:pt x="2418511" y="449986"/>
                </a:lnTo>
                <a:lnTo>
                  <a:pt x="2423731" y="462153"/>
                </a:lnTo>
                <a:lnTo>
                  <a:pt x="2439454" y="467690"/>
                </a:lnTo>
                <a:lnTo>
                  <a:pt x="2455151" y="462153"/>
                </a:lnTo>
                <a:lnTo>
                  <a:pt x="2460383" y="449986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99389" y="7422800"/>
            <a:ext cx="106519" cy="100454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6441602" y="731404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4778" y="0"/>
                </a:moveTo>
                <a:lnTo>
                  <a:pt x="118" y="25642"/>
                </a:lnTo>
                <a:lnTo>
                  <a:pt x="0" y="28079"/>
                </a:lnTo>
                <a:lnTo>
                  <a:pt x="626" y="30351"/>
                </a:lnTo>
                <a:lnTo>
                  <a:pt x="1983" y="32461"/>
                </a:lnTo>
                <a:lnTo>
                  <a:pt x="2861" y="34657"/>
                </a:lnTo>
                <a:lnTo>
                  <a:pt x="4356" y="36562"/>
                </a:lnTo>
                <a:lnTo>
                  <a:pt x="6473" y="38159"/>
                </a:lnTo>
                <a:lnTo>
                  <a:pt x="8431" y="39888"/>
                </a:lnTo>
                <a:lnTo>
                  <a:pt x="10749" y="41112"/>
                </a:lnTo>
                <a:lnTo>
                  <a:pt x="13439" y="41814"/>
                </a:lnTo>
                <a:lnTo>
                  <a:pt x="16031" y="42933"/>
                </a:lnTo>
                <a:lnTo>
                  <a:pt x="18817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802"/>
                </a:lnTo>
                <a:lnTo>
                  <a:pt x="43585" y="15358"/>
                </a:lnTo>
                <a:lnTo>
                  <a:pt x="42965" y="13082"/>
                </a:lnTo>
                <a:lnTo>
                  <a:pt x="41612" y="10976"/>
                </a:lnTo>
                <a:lnTo>
                  <a:pt x="40733" y="8780"/>
                </a:lnTo>
                <a:lnTo>
                  <a:pt x="39236" y="6875"/>
                </a:lnTo>
                <a:lnTo>
                  <a:pt x="37123" y="5278"/>
                </a:lnTo>
                <a:lnTo>
                  <a:pt x="35161" y="3545"/>
                </a:lnTo>
                <a:lnTo>
                  <a:pt x="32828" y="2325"/>
                </a:lnTo>
                <a:lnTo>
                  <a:pt x="30145" y="1616"/>
                </a:lnTo>
                <a:lnTo>
                  <a:pt x="27565" y="511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797814" y="6959955"/>
            <a:ext cx="936625" cy="570230"/>
          </a:xfrm>
          <a:custGeom>
            <a:avLst/>
            <a:gdLst/>
            <a:ahLst/>
            <a:cxnLst/>
            <a:rect l="l" t="t" r="r" b="b"/>
            <a:pathLst>
              <a:path w="936625" h="570229">
                <a:moveTo>
                  <a:pt x="41884" y="552297"/>
                </a:moveTo>
                <a:lnTo>
                  <a:pt x="36652" y="540118"/>
                </a:lnTo>
                <a:lnTo>
                  <a:pt x="20942" y="534593"/>
                </a:lnTo>
                <a:lnTo>
                  <a:pt x="5245" y="540118"/>
                </a:lnTo>
                <a:lnTo>
                  <a:pt x="0" y="552297"/>
                </a:lnTo>
                <a:lnTo>
                  <a:pt x="5232" y="564464"/>
                </a:lnTo>
                <a:lnTo>
                  <a:pt x="20942" y="570001"/>
                </a:lnTo>
                <a:lnTo>
                  <a:pt x="36639" y="564464"/>
                </a:lnTo>
                <a:lnTo>
                  <a:pt x="41884" y="552297"/>
                </a:lnTo>
                <a:close/>
              </a:path>
              <a:path w="936625" h="570229">
                <a:moveTo>
                  <a:pt x="273875" y="103987"/>
                </a:moveTo>
                <a:lnTo>
                  <a:pt x="268655" y="91808"/>
                </a:lnTo>
                <a:lnTo>
                  <a:pt x="252933" y="86283"/>
                </a:lnTo>
                <a:lnTo>
                  <a:pt x="237236" y="91808"/>
                </a:lnTo>
                <a:lnTo>
                  <a:pt x="231990" y="103987"/>
                </a:lnTo>
                <a:lnTo>
                  <a:pt x="237223" y="116154"/>
                </a:lnTo>
                <a:lnTo>
                  <a:pt x="252933" y="121691"/>
                </a:lnTo>
                <a:lnTo>
                  <a:pt x="268630" y="116154"/>
                </a:lnTo>
                <a:lnTo>
                  <a:pt x="273875" y="103987"/>
                </a:lnTo>
                <a:close/>
              </a:path>
              <a:path w="936625" h="570229">
                <a:moveTo>
                  <a:pt x="936574" y="17703"/>
                </a:moveTo>
                <a:lnTo>
                  <a:pt x="931354" y="5524"/>
                </a:lnTo>
                <a:lnTo>
                  <a:pt x="915644" y="0"/>
                </a:lnTo>
                <a:lnTo>
                  <a:pt x="899934" y="5524"/>
                </a:lnTo>
                <a:lnTo>
                  <a:pt x="894702" y="17703"/>
                </a:lnTo>
                <a:lnTo>
                  <a:pt x="899922" y="29870"/>
                </a:lnTo>
                <a:lnTo>
                  <a:pt x="915644" y="35407"/>
                </a:lnTo>
                <a:lnTo>
                  <a:pt x="931341" y="29870"/>
                </a:lnTo>
                <a:lnTo>
                  <a:pt x="936574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182349" y="6975633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9665024" y="6762509"/>
            <a:ext cx="42545" cy="481965"/>
          </a:xfrm>
          <a:custGeom>
            <a:avLst/>
            <a:gdLst/>
            <a:ahLst/>
            <a:cxnLst/>
            <a:rect l="l" t="t" r="r" b="b"/>
            <a:pathLst>
              <a:path w="42545" h="481965">
                <a:moveTo>
                  <a:pt x="0" y="0"/>
                </a:moveTo>
                <a:lnTo>
                  <a:pt x="1363" y="41332"/>
                </a:lnTo>
                <a:lnTo>
                  <a:pt x="3530" y="95361"/>
                </a:lnTo>
                <a:lnTo>
                  <a:pt x="7455" y="174710"/>
                </a:lnTo>
                <a:lnTo>
                  <a:pt x="12185" y="254019"/>
                </a:lnTo>
                <a:lnTo>
                  <a:pt x="11263" y="254531"/>
                </a:lnTo>
                <a:lnTo>
                  <a:pt x="10561" y="255445"/>
                </a:lnTo>
                <a:lnTo>
                  <a:pt x="14860" y="444279"/>
                </a:lnTo>
                <a:lnTo>
                  <a:pt x="20710" y="443567"/>
                </a:lnTo>
                <a:lnTo>
                  <a:pt x="20465" y="398657"/>
                </a:lnTo>
                <a:lnTo>
                  <a:pt x="21942" y="416366"/>
                </a:lnTo>
                <a:lnTo>
                  <a:pt x="27687" y="415685"/>
                </a:lnTo>
                <a:lnTo>
                  <a:pt x="27215" y="406304"/>
                </a:lnTo>
                <a:lnTo>
                  <a:pt x="28990" y="407006"/>
                </a:lnTo>
                <a:lnTo>
                  <a:pt x="31539" y="405874"/>
                </a:lnTo>
                <a:lnTo>
                  <a:pt x="31110" y="390722"/>
                </a:lnTo>
                <a:lnTo>
                  <a:pt x="33890" y="445105"/>
                </a:lnTo>
                <a:lnTo>
                  <a:pt x="35045" y="445874"/>
                </a:lnTo>
                <a:lnTo>
                  <a:pt x="36309" y="445947"/>
                </a:lnTo>
                <a:lnTo>
                  <a:pt x="36474" y="481514"/>
                </a:lnTo>
                <a:lnTo>
                  <a:pt x="42392" y="480837"/>
                </a:lnTo>
                <a:lnTo>
                  <a:pt x="41896" y="428795"/>
                </a:lnTo>
                <a:lnTo>
                  <a:pt x="39966" y="380606"/>
                </a:lnTo>
                <a:lnTo>
                  <a:pt x="36625" y="332494"/>
                </a:lnTo>
                <a:lnTo>
                  <a:pt x="31877" y="284498"/>
                </a:lnTo>
                <a:lnTo>
                  <a:pt x="32716" y="282989"/>
                </a:lnTo>
                <a:lnTo>
                  <a:pt x="33195" y="281190"/>
                </a:lnTo>
                <a:lnTo>
                  <a:pt x="29575" y="224621"/>
                </a:lnTo>
                <a:lnTo>
                  <a:pt x="26473" y="170159"/>
                </a:lnTo>
                <a:lnTo>
                  <a:pt x="23744" y="115678"/>
                </a:lnTo>
                <a:lnTo>
                  <a:pt x="21393" y="61179"/>
                </a:lnTo>
                <a:lnTo>
                  <a:pt x="19456" y="6556"/>
                </a:lnTo>
                <a:lnTo>
                  <a:pt x="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bg object 9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87735" y="1863101"/>
            <a:ext cx="4664853" cy="4051543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8202290" y="6162498"/>
            <a:ext cx="34925" cy="19685"/>
          </a:xfrm>
          <a:custGeom>
            <a:avLst/>
            <a:gdLst/>
            <a:ahLst/>
            <a:cxnLst/>
            <a:rect l="l" t="t" r="r" b="b"/>
            <a:pathLst>
              <a:path w="34925" h="19685">
                <a:moveTo>
                  <a:pt x="2772" y="8355"/>
                </a:moveTo>
                <a:lnTo>
                  <a:pt x="494" y="10068"/>
                </a:lnTo>
                <a:lnTo>
                  <a:pt x="0" y="10892"/>
                </a:lnTo>
                <a:lnTo>
                  <a:pt x="11" y="13614"/>
                </a:lnTo>
                <a:lnTo>
                  <a:pt x="15177" y="19591"/>
                </a:lnTo>
                <a:lnTo>
                  <a:pt x="18886" y="18863"/>
                </a:lnTo>
                <a:lnTo>
                  <a:pt x="23997" y="16314"/>
                </a:lnTo>
                <a:lnTo>
                  <a:pt x="25761" y="15299"/>
                </a:lnTo>
                <a:lnTo>
                  <a:pt x="27491" y="13802"/>
                </a:lnTo>
                <a:lnTo>
                  <a:pt x="12991" y="13802"/>
                </a:lnTo>
                <a:lnTo>
                  <a:pt x="11992" y="13614"/>
                </a:lnTo>
                <a:lnTo>
                  <a:pt x="4940" y="8686"/>
                </a:lnTo>
                <a:lnTo>
                  <a:pt x="2772" y="8355"/>
                </a:lnTo>
                <a:close/>
              </a:path>
              <a:path w="34925" h="19685">
                <a:moveTo>
                  <a:pt x="34326" y="0"/>
                </a:moveTo>
                <a:lnTo>
                  <a:pt x="32890" y="0"/>
                </a:lnTo>
                <a:lnTo>
                  <a:pt x="32472" y="345"/>
                </a:lnTo>
                <a:lnTo>
                  <a:pt x="32357" y="1395"/>
                </a:lnTo>
                <a:lnTo>
                  <a:pt x="32278" y="1885"/>
                </a:lnTo>
                <a:lnTo>
                  <a:pt x="18082" y="13614"/>
                </a:lnTo>
                <a:lnTo>
                  <a:pt x="17879" y="13614"/>
                </a:lnTo>
                <a:lnTo>
                  <a:pt x="16610" y="13802"/>
                </a:lnTo>
                <a:lnTo>
                  <a:pt x="27491" y="13802"/>
                </a:lnTo>
                <a:lnTo>
                  <a:pt x="28581" y="12858"/>
                </a:lnTo>
                <a:lnTo>
                  <a:pt x="34683" y="1395"/>
                </a:lnTo>
                <a:lnTo>
                  <a:pt x="34768" y="549"/>
                </a:lnTo>
                <a:lnTo>
                  <a:pt x="34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331" y="4900558"/>
            <a:ext cx="10035068" cy="2861513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8569715" y="0"/>
            <a:ext cx="1469390" cy="1879600"/>
          </a:xfrm>
          <a:custGeom>
            <a:avLst/>
            <a:gdLst/>
            <a:ahLst/>
            <a:cxnLst/>
            <a:rect l="l" t="t" r="r" b="b"/>
            <a:pathLst>
              <a:path w="1469390" h="1879600">
                <a:moveTo>
                  <a:pt x="1468937" y="0"/>
                </a:moveTo>
                <a:lnTo>
                  <a:pt x="327107" y="0"/>
                </a:lnTo>
                <a:lnTo>
                  <a:pt x="5972" y="2466"/>
                </a:lnTo>
                <a:lnTo>
                  <a:pt x="0" y="128950"/>
                </a:lnTo>
                <a:lnTo>
                  <a:pt x="13436" y="423239"/>
                </a:lnTo>
                <a:lnTo>
                  <a:pt x="93316" y="757590"/>
                </a:lnTo>
                <a:lnTo>
                  <a:pt x="286672" y="1004256"/>
                </a:lnTo>
                <a:lnTo>
                  <a:pt x="334327" y="1030548"/>
                </a:lnTo>
                <a:lnTo>
                  <a:pt x="380613" y="1051570"/>
                </a:lnTo>
                <a:lnTo>
                  <a:pt x="425483" y="1067937"/>
                </a:lnTo>
                <a:lnTo>
                  <a:pt x="468889" y="1080261"/>
                </a:lnTo>
                <a:lnTo>
                  <a:pt x="510783" y="1089156"/>
                </a:lnTo>
                <a:lnTo>
                  <a:pt x="551117" y="1095236"/>
                </a:lnTo>
                <a:lnTo>
                  <a:pt x="589842" y="1099115"/>
                </a:lnTo>
                <a:lnTo>
                  <a:pt x="662278" y="1102721"/>
                </a:lnTo>
                <a:lnTo>
                  <a:pt x="695892" y="1103676"/>
                </a:lnTo>
                <a:lnTo>
                  <a:pt x="727706" y="1104884"/>
                </a:lnTo>
                <a:lnTo>
                  <a:pt x="785744" y="1110512"/>
                </a:lnTo>
                <a:lnTo>
                  <a:pt x="836008" y="1124514"/>
                </a:lnTo>
                <a:lnTo>
                  <a:pt x="878114" y="1151798"/>
                </a:lnTo>
                <a:lnTo>
                  <a:pt x="911680" y="1197274"/>
                </a:lnTo>
                <a:lnTo>
                  <a:pt x="936322" y="1265850"/>
                </a:lnTo>
                <a:lnTo>
                  <a:pt x="945177" y="1310335"/>
                </a:lnTo>
                <a:lnTo>
                  <a:pt x="954850" y="1360620"/>
                </a:lnTo>
                <a:lnTo>
                  <a:pt x="967701" y="1410434"/>
                </a:lnTo>
                <a:lnTo>
                  <a:pt x="983563" y="1459449"/>
                </a:lnTo>
                <a:lnTo>
                  <a:pt x="1002267" y="1507339"/>
                </a:lnTo>
                <a:lnTo>
                  <a:pt x="1023647" y="1553778"/>
                </a:lnTo>
                <a:lnTo>
                  <a:pt x="1047535" y="1598441"/>
                </a:lnTo>
                <a:lnTo>
                  <a:pt x="1073763" y="1641001"/>
                </a:lnTo>
                <a:lnTo>
                  <a:pt x="1102166" y="1681131"/>
                </a:lnTo>
                <a:lnTo>
                  <a:pt x="1132575" y="1718507"/>
                </a:lnTo>
                <a:lnTo>
                  <a:pt x="1164823" y="1752800"/>
                </a:lnTo>
                <a:lnTo>
                  <a:pt x="1198743" y="1783687"/>
                </a:lnTo>
                <a:lnTo>
                  <a:pt x="1234167" y="1810840"/>
                </a:lnTo>
                <a:lnTo>
                  <a:pt x="1270928" y="1833933"/>
                </a:lnTo>
                <a:lnTo>
                  <a:pt x="1308860" y="1852641"/>
                </a:lnTo>
                <a:lnTo>
                  <a:pt x="1347793" y="1866636"/>
                </a:lnTo>
                <a:lnTo>
                  <a:pt x="1387563" y="1875594"/>
                </a:lnTo>
                <a:lnTo>
                  <a:pt x="1428000" y="1879187"/>
                </a:lnTo>
                <a:lnTo>
                  <a:pt x="1468937" y="1877090"/>
                </a:lnTo>
                <a:lnTo>
                  <a:pt x="1468937" y="0"/>
                </a:lnTo>
                <a:close/>
              </a:path>
            </a:pathLst>
          </a:custGeom>
          <a:solidFill>
            <a:srgbClr val="E5E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8893356" y="4820"/>
            <a:ext cx="1146810" cy="2124075"/>
          </a:xfrm>
          <a:custGeom>
            <a:avLst/>
            <a:gdLst/>
            <a:ahLst/>
            <a:cxnLst/>
            <a:rect l="l" t="t" r="r" b="b"/>
            <a:pathLst>
              <a:path w="1146809" h="2124075">
                <a:moveTo>
                  <a:pt x="0" y="0"/>
                </a:moveTo>
                <a:lnTo>
                  <a:pt x="1146439" y="2123586"/>
                </a:lnTo>
                <a:lnTo>
                  <a:pt x="1142820" y="30585"/>
                </a:lnTo>
                <a:lnTo>
                  <a:pt x="0" y="0"/>
                </a:lnTo>
                <a:close/>
              </a:path>
            </a:pathLst>
          </a:custGeom>
          <a:solidFill>
            <a:srgbClr val="18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850657" y="-1840"/>
            <a:ext cx="1186815" cy="1696720"/>
          </a:xfrm>
          <a:custGeom>
            <a:avLst/>
            <a:gdLst/>
            <a:ahLst/>
            <a:cxnLst/>
            <a:rect l="l" t="t" r="r" b="b"/>
            <a:pathLst>
              <a:path w="1186815" h="1696720">
                <a:moveTo>
                  <a:pt x="1186754" y="0"/>
                </a:moveTo>
                <a:lnTo>
                  <a:pt x="424" y="0"/>
                </a:lnTo>
                <a:lnTo>
                  <a:pt x="0" y="39969"/>
                </a:lnTo>
                <a:lnTo>
                  <a:pt x="479" y="82456"/>
                </a:lnTo>
                <a:lnTo>
                  <a:pt x="2046" y="127122"/>
                </a:lnTo>
                <a:lnTo>
                  <a:pt x="4885" y="173630"/>
                </a:lnTo>
                <a:lnTo>
                  <a:pt x="9178" y="221641"/>
                </a:lnTo>
                <a:lnTo>
                  <a:pt x="15110" y="270818"/>
                </a:lnTo>
                <a:lnTo>
                  <a:pt x="22863" y="320822"/>
                </a:lnTo>
                <a:lnTo>
                  <a:pt x="32622" y="371317"/>
                </a:lnTo>
                <a:lnTo>
                  <a:pt x="44569" y="421963"/>
                </a:lnTo>
                <a:lnTo>
                  <a:pt x="58889" y="472423"/>
                </a:lnTo>
                <a:lnTo>
                  <a:pt x="75764" y="522360"/>
                </a:lnTo>
                <a:lnTo>
                  <a:pt x="95379" y="571435"/>
                </a:lnTo>
                <a:lnTo>
                  <a:pt x="117916" y="619310"/>
                </a:lnTo>
                <a:lnTo>
                  <a:pt x="143560" y="665648"/>
                </a:lnTo>
                <a:lnTo>
                  <a:pt x="172494" y="710111"/>
                </a:lnTo>
                <a:lnTo>
                  <a:pt x="201332" y="747462"/>
                </a:lnTo>
                <a:lnTo>
                  <a:pt x="231816" y="780522"/>
                </a:lnTo>
                <a:lnTo>
                  <a:pt x="263754" y="809615"/>
                </a:lnTo>
                <a:lnTo>
                  <a:pt x="296953" y="835063"/>
                </a:lnTo>
                <a:lnTo>
                  <a:pt x="331220" y="857189"/>
                </a:lnTo>
                <a:lnTo>
                  <a:pt x="366364" y="876315"/>
                </a:lnTo>
                <a:lnTo>
                  <a:pt x="402190" y="892766"/>
                </a:lnTo>
                <a:lnTo>
                  <a:pt x="438508" y="906863"/>
                </a:lnTo>
                <a:lnTo>
                  <a:pt x="475124" y="918929"/>
                </a:lnTo>
                <a:lnTo>
                  <a:pt x="511845" y="929288"/>
                </a:lnTo>
                <a:lnTo>
                  <a:pt x="584834" y="946173"/>
                </a:lnTo>
                <a:lnTo>
                  <a:pt x="690294" y="966766"/>
                </a:lnTo>
                <a:lnTo>
                  <a:pt x="723605" y="973658"/>
                </a:lnTo>
                <a:lnTo>
                  <a:pt x="786306" y="989423"/>
                </a:lnTo>
                <a:lnTo>
                  <a:pt x="842497" y="1009980"/>
                </a:lnTo>
                <a:lnTo>
                  <a:pt x="890636" y="1037913"/>
                </a:lnTo>
                <a:lnTo>
                  <a:pt x="929184" y="1075803"/>
                </a:lnTo>
                <a:lnTo>
                  <a:pt x="956600" y="1126234"/>
                </a:lnTo>
                <a:lnTo>
                  <a:pt x="971342" y="1191789"/>
                </a:lnTo>
                <a:lnTo>
                  <a:pt x="975956" y="1281593"/>
                </a:lnTo>
                <a:lnTo>
                  <a:pt x="982516" y="1332201"/>
                </a:lnTo>
                <a:lnTo>
                  <a:pt x="992926" y="1382300"/>
                </a:lnTo>
                <a:lnTo>
                  <a:pt x="1006951" y="1431318"/>
                </a:lnTo>
                <a:lnTo>
                  <a:pt x="1024359" y="1478686"/>
                </a:lnTo>
                <a:lnTo>
                  <a:pt x="1044916" y="1523833"/>
                </a:lnTo>
                <a:lnTo>
                  <a:pt x="1068388" y="1566190"/>
                </a:lnTo>
                <a:lnTo>
                  <a:pt x="1094541" y="1605186"/>
                </a:lnTo>
                <a:lnTo>
                  <a:pt x="1123142" y="1640252"/>
                </a:lnTo>
                <a:lnTo>
                  <a:pt x="1153958" y="1670816"/>
                </a:lnTo>
                <a:lnTo>
                  <a:pt x="1186754" y="1696309"/>
                </a:lnTo>
                <a:lnTo>
                  <a:pt x="1186754" y="0"/>
                </a:lnTo>
                <a:close/>
              </a:path>
            </a:pathLst>
          </a:custGeom>
          <a:solidFill>
            <a:srgbClr val="FDB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569396" y="264241"/>
            <a:ext cx="932815" cy="791210"/>
          </a:xfrm>
          <a:custGeom>
            <a:avLst/>
            <a:gdLst/>
            <a:ahLst/>
            <a:cxnLst/>
            <a:rect l="l" t="t" r="r" b="b"/>
            <a:pathLst>
              <a:path w="932815" h="791210">
                <a:moveTo>
                  <a:pt x="662859" y="0"/>
                </a:moveTo>
                <a:lnTo>
                  <a:pt x="0" y="685600"/>
                </a:lnTo>
              </a:path>
              <a:path w="932815" h="791210">
                <a:moveTo>
                  <a:pt x="752012" y="40506"/>
                </a:moveTo>
                <a:lnTo>
                  <a:pt x="89150" y="726107"/>
                </a:lnTo>
              </a:path>
              <a:path w="932815" h="791210">
                <a:moveTo>
                  <a:pt x="843624" y="72676"/>
                </a:moveTo>
                <a:lnTo>
                  <a:pt x="180764" y="758277"/>
                </a:lnTo>
              </a:path>
              <a:path w="932815" h="791210">
                <a:moveTo>
                  <a:pt x="932299" y="105442"/>
                </a:moveTo>
                <a:lnTo>
                  <a:pt x="269438" y="791046"/>
                </a:lnTo>
              </a:path>
            </a:pathLst>
          </a:custGeom>
          <a:ln w="9229">
            <a:solidFill>
              <a:srgbClr val="183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437849" y="614102"/>
            <a:ext cx="242570" cy="196850"/>
          </a:xfrm>
          <a:custGeom>
            <a:avLst/>
            <a:gdLst/>
            <a:ahLst/>
            <a:cxnLst/>
            <a:rect l="l" t="t" r="r" b="b"/>
            <a:pathLst>
              <a:path w="242570" h="196850">
                <a:moveTo>
                  <a:pt x="154386" y="0"/>
                </a:moveTo>
                <a:lnTo>
                  <a:pt x="0" y="196772"/>
                </a:lnTo>
                <a:lnTo>
                  <a:pt x="242121" y="185638"/>
                </a:lnTo>
                <a:lnTo>
                  <a:pt x="154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41798" y="1070391"/>
            <a:ext cx="214585" cy="221947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9232192" y="1079672"/>
            <a:ext cx="327025" cy="338455"/>
          </a:xfrm>
          <a:custGeom>
            <a:avLst/>
            <a:gdLst/>
            <a:ahLst/>
            <a:cxnLst/>
            <a:rect l="l" t="t" r="r" b="b"/>
            <a:pathLst>
              <a:path w="327025" h="338455">
                <a:moveTo>
                  <a:pt x="163357" y="0"/>
                </a:moveTo>
                <a:lnTo>
                  <a:pt x="119930" y="6035"/>
                </a:lnTo>
                <a:lnTo>
                  <a:pt x="80908" y="23068"/>
                </a:lnTo>
                <a:lnTo>
                  <a:pt x="47846" y="49487"/>
                </a:lnTo>
                <a:lnTo>
                  <a:pt x="22303" y="83683"/>
                </a:lnTo>
                <a:lnTo>
                  <a:pt x="5835" y="124045"/>
                </a:lnTo>
                <a:lnTo>
                  <a:pt x="0" y="168962"/>
                </a:lnTo>
                <a:lnTo>
                  <a:pt x="5835" y="213880"/>
                </a:lnTo>
                <a:lnTo>
                  <a:pt x="22303" y="254243"/>
                </a:lnTo>
                <a:lnTo>
                  <a:pt x="47846" y="288439"/>
                </a:lnTo>
                <a:lnTo>
                  <a:pt x="80908" y="314859"/>
                </a:lnTo>
                <a:lnTo>
                  <a:pt x="119930" y="331892"/>
                </a:lnTo>
                <a:lnTo>
                  <a:pt x="163357" y="337927"/>
                </a:lnTo>
                <a:lnTo>
                  <a:pt x="206784" y="331892"/>
                </a:lnTo>
                <a:lnTo>
                  <a:pt x="245807" y="314859"/>
                </a:lnTo>
                <a:lnTo>
                  <a:pt x="278868" y="288439"/>
                </a:lnTo>
                <a:lnTo>
                  <a:pt x="304411" y="254243"/>
                </a:lnTo>
                <a:lnTo>
                  <a:pt x="320879" y="213880"/>
                </a:lnTo>
                <a:lnTo>
                  <a:pt x="326715" y="168962"/>
                </a:lnTo>
                <a:lnTo>
                  <a:pt x="320879" y="124045"/>
                </a:lnTo>
                <a:lnTo>
                  <a:pt x="304411" y="83683"/>
                </a:lnTo>
                <a:lnTo>
                  <a:pt x="278868" y="49487"/>
                </a:lnTo>
                <a:lnTo>
                  <a:pt x="245807" y="23068"/>
                </a:lnTo>
                <a:lnTo>
                  <a:pt x="206784" y="6035"/>
                </a:lnTo>
                <a:lnTo>
                  <a:pt x="163357" y="0"/>
                </a:lnTo>
                <a:close/>
              </a:path>
            </a:pathLst>
          </a:custGeom>
          <a:solidFill>
            <a:srgbClr val="00B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62051" y="6699159"/>
            <a:ext cx="839277" cy="1058319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8238492" y="7481434"/>
            <a:ext cx="242570" cy="259079"/>
          </a:xfrm>
          <a:custGeom>
            <a:avLst/>
            <a:gdLst/>
            <a:ahLst/>
            <a:cxnLst/>
            <a:rect l="l" t="t" r="r" b="b"/>
            <a:pathLst>
              <a:path w="242570" h="259079">
                <a:moveTo>
                  <a:pt x="146461" y="0"/>
                </a:moveTo>
                <a:lnTo>
                  <a:pt x="19273" y="56353"/>
                </a:lnTo>
                <a:lnTo>
                  <a:pt x="0" y="90975"/>
                </a:lnTo>
                <a:lnTo>
                  <a:pt x="8461" y="110786"/>
                </a:lnTo>
                <a:lnTo>
                  <a:pt x="31321" y="157611"/>
                </a:lnTo>
                <a:lnTo>
                  <a:pt x="64795" y="212537"/>
                </a:lnTo>
                <a:lnTo>
                  <a:pt x="105097" y="256650"/>
                </a:lnTo>
                <a:lnTo>
                  <a:pt x="109893" y="258504"/>
                </a:lnTo>
                <a:lnTo>
                  <a:pt x="132342" y="247481"/>
                </a:lnTo>
                <a:lnTo>
                  <a:pt x="201392" y="208657"/>
                </a:lnTo>
                <a:lnTo>
                  <a:pt x="239039" y="182465"/>
                </a:lnTo>
                <a:lnTo>
                  <a:pt x="242437" y="159086"/>
                </a:lnTo>
                <a:lnTo>
                  <a:pt x="233293" y="150614"/>
                </a:lnTo>
                <a:lnTo>
                  <a:pt x="211001" y="126783"/>
                </a:lnTo>
                <a:lnTo>
                  <a:pt x="183273" y="89971"/>
                </a:lnTo>
                <a:lnTo>
                  <a:pt x="157820" y="42558"/>
                </a:lnTo>
                <a:lnTo>
                  <a:pt x="159140" y="39363"/>
                </a:lnTo>
                <a:lnTo>
                  <a:pt x="160672" y="30665"/>
                </a:lnTo>
                <a:lnTo>
                  <a:pt x="158771" y="17799"/>
                </a:lnTo>
                <a:lnTo>
                  <a:pt x="149795" y="2101"/>
                </a:lnTo>
                <a:lnTo>
                  <a:pt x="148509" y="543"/>
                </a:lnTo>
                <a:lnTo>
                  <a:pt x="146461" y="0"/>
                </a:lnTo>
                <a:close/>
              </a:path>
            </a:pathLst>
          </a:custGeom>
          <a:solidFill>
            <a:srgbClr val="FAA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bg object 10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238492" y="7494792"/>
            <a:ext cx="242437" cy="245145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687222" y="7409180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229285" y="70573"/>
                </a:moveTo>
                <a:lnTo>
                  <a:pt x="228155" y="69037"/>
                </a:lnTo>
                <a:lnTo>
                  <a:pt x="170649" y="63830"/>
                </a:lnTo>
                <a:lnTo>
                  <a:pt x="159639" y="63588"/>
                </a:lnTo>
                <a:lnTo>
                  <a:pt x="159677" y="55092"/>
                </a:lnTo>
                <a:lnTo>
                  <a:pt x="161975" y="7505"/>
                </a:lnTo>
                <a:lnTo>
                  <a:pt x="160782" y="6032"/>
                </a:lnTo>
                <a:lnTo>
                  <a:pt x="157632" y="5740"/>
                </a:lnTo>
                <a:lnTo>
                  <a:pt x="157200" y="6159"/>
                </a:lnTo>
                <a:lnTo>
                  <a:pt x="157200" y="165620"/>
                </a:lnTo>
                <a:lnTo>
                  <a:pt x="118084" y="166204"/>
                </a:lnTo>
                <a:lnTo>
                  <a:pt x="118110" y="148742"/>
                </a:lnTo>
                <a:lnTo>
                  <a:pt x="117640" y="126580"/>
                </a:lnTo>
                <a:lnTo>
                  <a:pt x="147116" y="125615"/>
                </a:lnTo>
                <a:lnTo>
                  <a:pt x="154762" y="125209"/>
                </a:lnTo>
                <a:lnTo>
                  <a:pt x="155663" y="147345"/>
                </a:lnTo>
                <a:lnTo>
                  <a:pt x="157200" y="165620"/>
                </a:lnTo>
                <a:lnTo>
                  <a:pt x="157200" y="6159"/>
                </a:lnTo>
                <a:lnTo>
                  <a:pt x="156248" y="7048"/>
                </a:lnTo>
                <a:lnTo>
                  <a:pt x="154495" y="43357"/>
                </a:lnTo>
                <a:lnTo>
                  <a:pt x="154495" y="118948"/>
                </a:lnTo>
                <a:lnTo>
                  <a:pt x="117500" y="120421"/>
                </a:lnTo>
                <a:lnTo>
                  <a:pt x="117106" y="101219"/>
                </a:lnTo>
                <a:lnTo>
                  <a:pt x="115722" y="68757"/>
                </a:lnTo>
                <a:lnTo>
                  <a:pt x="153885" y="69634"/>
                </a:lnTo>
                <a:lnTo>
                  <a:pt x="153784" y="101155"/>
                </a:lnTo>
                <a:lnTo>
                  <a:pt x="154495" y="118948"/>
                </a:lnTo>
                <a:lnTo>
                  <a:pt x="154495" y="43357"/>
                </a:lnTo>
                <a:lnTo>
                  <a:pt x="153936" y="54927"/>
                </a:lnTo>
                <a:lnTo>
                  <a:pt x="153898" y="63461"/>
                </a:lnTo>
                <a:lnTo>
                  <a:pt x="115455" y="62585"/>
                </a:lnTo>
                <a:lnTo>
                  <a:pt x="115087" y="53771"/>
                </a:lnTo>
                <a:lnTo>
                  <a:pt x="112369" y="12039"/>
                </a:lnTo>
                <a:lnTo>
                  <a:pt x="112369" y="148805"/>
                </a:lnTo>
                <a:lnTo>
                  <a:pt x="112344" y="166382"/>
                </a:lnTo>
                <a:lnTo>
                  <a:pt x="65506" y="170078"/>
                </a:lnTo>
                <a:lnTo>
                  <a:pt x="64262" y="147332"/>
                </a:lnTo>
                <a:lnTo>
                  <a:pt x="64071" y="127215"/>
                </a:lnTo>
                <a:lnTo>
                  <a:pt x="70688" y="127279"/>
                </a:lnTo>
                <a:lnTo>
                  <a:pt x="108902" y="126860"/>
                </a:lnTo>
                <a:lnTo>
                  <a:pt x="111899" y="126771"/>
                </a:lnTo>
                <a:lnTo>
                  <a:pt x="112369" y="148805"/>
                </a:lnTo>
                <a:lnTo>
                  <a:pt x="112369" y="12039"/>
                </a:lnTo>
                <a:lnTo>
                  <a:pt x="111899" y="4813"/>
                </a:lnTo>
                <a:lnTo>
                  <a:pt x="111772" y="4711"/>
                </a:lnTo>
                <a:lnTo>
                  <a:pt x="111772" y="120611"/>
                </a:lnTo>
                <a:lnTo>
                  <a:pt x="64020" y="121018"/>
                </a:lnTo>
                <a:lnTo>
                  <a:pt x="63830" y="99377"/>
                </a:lnTo>
                <a:lnTo>
                  <a:pt x="64871" y="70916"/>
                </a:lnTo>
                <a:lnTo>
                  <a:pt x="109982" y="68935"/>
                </a:lnTo>
                <a:lnTo>
                  <a:pt x="111379" y="101434"/>
                </a:lnTo>
                <a:lnTo>
                  <a:pt x="111772" y="120611"/>
                </a:lnTo>
                <a:lnTo>
                  <a:pt x="111772" y="4711"/>
                </a:lnTo>
                <a:lnTo>
                  <a:pt x="110502" y="3594"/>
                </a:lnTo>
                <a:lnTo>
                  <a:pt x="107365" y="3835"/>
                </a:lnTo>
                <a:lnTo>
                  <a:pt x="106184" y="5321"/>
                </a:lnTo>
                <a:lnTo>
                  <a:pt x="109359" y="54140"/>
                </a:lnTo>
                <a:lnTo>
                  <a:pt x="109728" y="62776"/>
                </a:lnTo>
                <a:lnTo>
                  <a:pt x="65100" y="64731"/>
                </a:lnTo>
                <a:lnTo>
                  <a:pt x="65595" y="51447"/>
                </a:lnTo>
                <a:lnTo>
                  <a:pt x="69761" y="1955"/>
                </a:lnTo>
                <a:lnTo>
                  <a:pt x="68630" y="419"/>
                </a:lnTo>
                <a:lnTo>
                  <a:pt x="65468" y="0"/>
                </a:lnTo>
                <a:lnTo>
                  <a:pt x="64058" y="1244"/>
                </a:lnTo>
                <a:lnTo>
                  <a:pt x="59867" y="51041"/>
                </a:lnTo>
                <a:lnTo>
                  <a:pt x="59347" y="64985"/>
                </a:lnTo>
                <a:lnTo>
                  <a:pt x="58508" y="65011"/>
                </a:lnTo>
                <a:lnTo>
                  <a:pt x="1104" y="71412"/>
                </a:lnTo>
                <a:lnTo>
                  <a:pt x="0" y="72974"/>
                </a:lnTo>
                <a:lnTo>
                  <a:pt x="406" y="76212"/>
                </a:lnTo>
                <a:lnTo>
                  <a:pt x="1638" y="77330"/>
                </a:lnTo>
                <a:lnTo>
                  <a:pt x="3048" y="77330"/>
                </a:lnTo>
                <a:lnTo>
                  <a:pt x="58915" y="71170"/>
                </a:lnTo>
                <a:lnTo>
                  <a:pt x="59118" y="71170"/>
                </a:lnTo>
                <a:lnTo>
                  <a:pt x="58089" y="99275"/>
                </a:lnTo>
                <a:lnTo>
                  <a:pt x="58280" y="121056"/>
                </a:lnTo>
                <a:lnTo>
                  <a:pt x="57937" y="121056"/>
                </a:lnTo>
                <a:lnTo>
                  <a:pt x="1612" y="119722"/>
                </a:lnTo>
                <a:lnTo>
                  <a:pt x="114" y="121056"/>
                </a:lnTo>
                <a:lnTo>
                  <a:pt x="0" y="124460"/>
                </a:lnTo>
                <a:lnTo>
                  <a:pt x="1244" y="125895"/>
                </a:lnTo>
                <a:lnTo>
                  <a:pt x="36715" y="126949"/>
                </a:lnTo>
                <a:lnTo>
                  <a:pt x="58331" y="127165"/>
                </a:lnTo>
                <a:lnTo>
                  <a:pt x="58521" y="147548"/>
                </a:lnTo>
                <a:lnTo>
                  <a:pt x="59791" y="170561"/>
                </a:lnTo>
                <a:lnTo>
                  <a:pt x="5334" y="178396"/>
                </a:lnTo>
                <a:lnTo>
                  <a:pt x="4279" y="179984"/>
                </a:lnTo>
                <a:lnTo>
                  <a:pt x="4762" y="183172"/>
                </a:lnTo>
                <a:lnTo>
                  <a:pt x="5981" y="184238"/>
                </a:lnTo>
                <a:lnTo>
                  <a:pt x="7366" y="184238"/>
                </a:lnTo>
                <a:lnTo>
                  <a:pt x="60134" y="176720"/>
                </a:lnTo>
                <a:lnTo>
                  <a:pt x="61188" y="195732"/>
                </a:lnTo>
                <a:lnTo>
                  <a:pt x="66255" y="245287"/>
                </a:lnTo>
                <a:lnTo>
                  <a:pt x="67487" y="246405"/>
                </a:lnTo>
                <a:lnTo>
                  <a:pt x="68897" y="246405"/>
                </a:lnTo>
                <a:lnTo>
                  <a:pt x="70866" y="246151"/>
                </a:lnTo>
                <a:lnTo>
                  <a:pt x="71958" y="244602"/>
                </a:lnTo>
                <a:lnTo>
                  <a:pt x="66903" y="195224"/>
                </a:lnTo>
                <a:lnTo>
                  <a:pt x="65849" y="176237"/>
                </a:lnTo>
                <a:lnTo>
                  <a:pt x="112344" y="172580"/>
                </a:lnTo>
                <a:lnTo>
                  <a:pt x="112331" y="196151"/>
                </a:lnTo>
                <a:lnTo>
                  <a:pt x="111188" y="245059"/>
                </a:lnTo>
                <a:lnTo>
                  <a:pt x="112433" y="246494"/>
                </a:lnTo>
                <a:lnTo>
                  <a:pt x="114122" y="246545"/>
                </a:lnTo>
                <a:lnTo>
                  <a:pt x="115658" y="246545"/>
                </a:lnTo>
                <a:lnTo>
                  <a:pt x="116928" y="245237"/>
                </a:lnTo>
                <a:lnTo>
                  <a:pt x="118059" y="196227"/>
                </a:lnTo>
                <a:lnTo>
                  <a:pt x="118084" y="172389"/>
                </a:lnTo>
                <a:lnTo>
                  <a:pt x="157721" y="171780"/>
                </a:lnTo>
                <a:lnTo>
                  <a:pt x="159562" y="193395"/>
                </a:lnTo>
                <a:lnTo>
                  <a:pt x="165709" y="240703"/>
                </a:lnTo>
                <a:lnTo>
                  <a:pt x="166928" y="241782"/>
                </a:lnTo>
                <a:lnTo>
                  <a:pt x="168313" y="241782"/>
                </a:lnTo>
                <a:lnTo>
                  <a:pt x="170345" y="241465"/>
                </a:lnTo>
                <a:lnTo>
                  <a:pt x="171399" y="239877"/>
                </a:lnTo>
                <a:lnTo>
                  <a:pt x="165265" y="192684"/>
                </a:lnTo>
                <a:lnTo>
                  <a:pt x="163487" y="171691"/>
                </a:lnTo>
                <a:lnTo>
                  <a:pt x="167411" y="171627"/>
                </a:lnTo>
                <a:lnTo>
                  <a:pt x="222288" y="174320"/>
                </a:lnTo>
                <a:lnTo>
                  <a:pt x="223710" y="173062"/>
                </a:lnTo>
                <a:lnTo>
                  <a:pt x="223951" y="169659"/>
                </a:lnTo>
                <a:lnTo>
                  <a:pt x="222758" y="168173"/>
                </a:lnTo>
                <a:lnTo>
                  <a:pt x="167500" y="165455"/>
                </a:lnTo>
                <a:lnTo>
                  <a:pt x="162953" y="165531"/>
                </a:lnTo>
                <a:lnTo>
                  <a:pt x="161391" y="146939"/>
                </a:lnTo>
                <a:lnTo>
                  <a:pt x="160489" y="124891"/>
                </a:lnTo>
                <a:lnTo>
                  <a:pt x="185254" y="123532"/>
                </a:lnTo>
                <a:lnTo>
                  <a:pt x="224828" y="120497"/>
                </a:lnTo>
                <a:lnTo>
                  <a:pt x="226009" y="118999"/>
                </a:lnTo>
                <a:lnTo>
                  <a:pt x="225755" y="115608"/>
                </a:lnTo>
                <a:lnTo>
                  <a:pt x="224358" y="114376"/>
                </a:lnTo>
                <a:lnTo>
                  <a:pt x="168008" y="118402"/>
                </a:lnTo>
                <a:lnTo>
                  <a:pt x="160235" y="118719"/>
                </a:lnTo>
                <a:lnTo>
                  <a:pt x="159524" y="101028"/>
                </a:lnTo>
                <a:lnTo>
                  <a:pt x="159626" y="69761"/>
                </a:lnTo>
                <a:lnTo>
                  <a:pt x="170357" y="70002"/>
                </a:lnTo>
                <a:lnTo>
                  <a:pt x="227507" y="75158"/>
                </a:lnTo>
                <a:lnTo>
                  <a:pt x="228917" y="73952"/>
                </a:lnTo>
                <a:lnTo>
                  <a:pt x="229285" y="70573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8650124" y="7403702"/>
            <a:ext cx="320675" cy="279400"/>
          </a:xfrm>
          <a:custGeom>
            <a:avLst/>
            <a:gdLst/>
            <a:ahLst/>
            <a:cxnLst/>
            <a:rect l="l" t="t" r="r" b="b"/>
            <a:pathLst>
              <a:path w="320675" h="279400">
                <a:moveTo>
                  <a:pt x="134404" y="0"/>
                </a:moveTo>
                <a:lnTo>
                  <a:pt x="73315" y="27161"/>
                </a:lnTo>
                <a:lnTo>
                  <a:pt x="80850" y="85392"/>
                </a:lnTo>
                <a:lnTo>
                  <a:pt x="50560" y="107043"/>
                </a:lnTo>
                <a:lnTo>
                  <a:pt x="27233" y="132015"/>
                </a:lnTo>
                <a:lnTo>
                  <a:pt x="10967" y="158867"/>
                </a:lnTo>
                <a:lnTo>
                  <a:pt x="1858" y="186160"/>
                </a:lnTo>
                <a:lnTo>
                  <a:pt x="0" y="212456"/>
                </a:lnTo>
                <a:lnTo>
                  <a:pt x="5489" y="236315"/>
                </a:lnTo>
                <a:lnTo>
                  <a:pt x="18421" y="256297"/>
                </a:lnTo>
                <a:lnTo>
                  <a:pt x="38893" y="270964"/>
                </a:lnTo>
                <a:lnTo>
                  <a:pt x="66999" y="278877"/>
                </a:lnTo>
                <a:lnTo>
                  <a:pt x="102836" y="278595"/>
                </a:lnTo>
                <a:lnTo>
                  <a:pt x="146499" y="268681"/>
                </a:lnTo>
                <a:lnTo>
                  <a:pt x="198084" y="247694"/>
                </a:lnTo>
                <a:lnTo>
                  <a:pt x="246665" y="219950"/>
                </a:lnTo>
                <a:lnTo>
                  <a:pt x="282025" y="191296"/>
                </a:lnTo>
                <a:lnTo>
                  <a:pt x="317693" y="134709"/>
                </a:lnTo>
                <a:lnTo>
                  <a:pt x="320306" y="108501"/>
                </a:lnTo>
                <a:lnTo>
                  <a:pt x="314311" y="84833"/>
                </a:lnTo>
                <a:lnTo>
                  <a:pt x="300859" y="64568"/>
                </a:lnTo>
                <a:lnTo>
                  <a:pt x="281105" y="48568"/>
                </a:lnTo>
                <a:lnTo>
                  <a:pt x="256200" y="37695"/>
                </a:lnTo>
                <a:lnTo>
                  <a:pt x="227299" y="32812"/>
                </a:lnTo>
                <a:lnTo>
                  <a:pt x="195555" y="34782"/>
                </a:lnTo>
                <a:lnTo>
                  <a:pt x="162120" y="44466"/>
                </a:lnTo>
                <a:lnTo>
                  <a:pt x="134404" y="0"/>
                </a:lnTo>
                <a:close/>
              </a:path>
            </a:pathLst>
          </a:custGeom>
          <a:solidFill>
            <a:srgbClr val="687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bg object 10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691688" y="7368407"/>
            <a:ext cx="111340" cy="71931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8677187" y="7474113"/>
            <a:ext cx="260350" cy="179070"/>
          </a:xfrm>
          <a:custGeom>
            <a:avLst/>
            <a:gdLst/>
            <a:ahLst/>
            <a:cxnLst/>
            <a:rect l="l" t="t" r="r" b="b"/>
            <a:pathLst>
              <a:path w="260350" h="179070">
                <a:moveTo>
                  <a:pt x="216216" y="0"/>
                </a:moveTo>
                <a:lnTo>
                  <a:pt x="208034" y="3108"/>
                </a:lnTo>
                <a:lnTo>
                  <a:pt x="201385" y="9638"/>
                </a:lnTo>
                <a:lnTo>
                  <a:pt x="179219" y="43475"/>
                </a:lnTo>
                <a:lnTo>
                  <a:pt x="170203" y="56087"/>
                </a:lnTo>
                <a:lnTo>
                  <a:pt x="136156" y="85573"/>
                </a:lnTo>
                <a:lnTo>
                  <a:pt x="63367" y="96330"/>
                </a:lnTo>
                <a:lnTo>
                  <a:pt x="51163" y="97888"/>
                </a:lnTo>
                <a:lnTo>
                  <a:pt x="14045" y="111461"/>
                </a:lnTo>
                <a:lnTo>
                  <a:pt x="0" y="131793"/>
                </a:lnTo>
                <a:lnTo>
                  <a:pt x="859" y="142137"/>
                </a:lnTo>
                <a:lnTo>
                  <a:pt x="25587" y="172807"/>
                </a:lnTo>
                <a:lnTo>
                  <a:pt x="54151" y="178965"/>
                </a:lnTo>
                <a:lnTo>
                  <a:pt x="67004" y="178082"/>
                </a:lnTo>
                <a:lnTo>
                  <a:pt x="104857" y="169561"/>
                </a:lnTo>
                <a:lnTo>
                  <a:pt x="149600" y="155697"/>
                </a:lnTo>
                <a:lnTo>
                  <a:pt x="192647" y="136665"/>
                </a:lnTo>
                <a:lnTo>
                  <a:pt x="233235" y="110056"/>
                </a:lnTo>
                <a:lnTo>
                  <a:pt x="257223" y="73003"/>
                </a:lnTo>
                <a:lnTo>
                  <a:pt x="259775" y="59106"/>
                </a:lnTo>
                <a:lnTo>
                  <a:pt x="259027" y="45009"/>
                </a:lnTo>
                <a:lnTo>
                  <a:pt x="232989" y="4695"/>
                </a:lnTo>
                <a:lnTo>
                  <a:pt x="224883" y="475"/>
                </a:lnTo>
                <a:lnTo>
                  <a:pt x="216216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8711565" y="7543913"/>
            <a:ext cx="200660" cy="81915"/>
          </a:xfrm>
          <a:custGeom>
            <a:avLst/>
            <a:gdLst/>
            <a:ahLst/>
            <a:cxnLst/>
            <a:rect l="l" t="t" r="r" b="b"/>
            <a:pathLst>
              <a:path w="200659" h="81915">
                <a:moveTo>
                  <a:pt x="7581" y="78981"/>
                </a:moveTo>
                <a:lnTo>
                  <a:pt x="5613" y="74295"/>
                </a:lnTo>
                <a:lnTo>
                  <a:pt x="2806" y="75653"/>
                </a:lnTo>
                <a:lnTo>
                  <a:pt x="0" y="77012"/>
                </a:lnTo>
                <a:lnTo>
                  <a:pt x="1968" y="81699"/>
                </a:lnTo>
                <a:lnTo>
                  <a:pt x="7581" y="78981"/>
                </a:lnTo>
                <a:close/>
              </a:path>
              <a:path w="200659" h="81915">
                <a:moveTo>
                  <a:pt x="13906" y="67716"/>
                </a:moveTo>
                <a:lnTo>
                  <a:pt x="10960" y="60693"/>
                </a:lnTo>
                <a:lnTo>
                  <a:pt x="6743" y="62738"/>
                </a:lnTo>
                <a:lnTo>
                  <a:pt x="2552" y="64782"/>
                </a:lnTo>
                <a:lnTo>
                  <a:pt x="5486" y="71805"/>
                </a:lnTo>
                <a:lnTo>
                  <a:pt x="13906" y="67716"/>
                </a:lnTo>
                <a:close/>
              </a:path>
              <a:path w="200659" h="81915">
                <a:moveTo>
                  <a:pt x="79019" y="61061"/>
                </a:moveTo>
                <a:lnTo>
                  <a:pt x="77050" y="56375"/>
                </a:lnTo>
                <a:lnTo>
                  <a:pt x="74244" y="57734"/>
                </a:lnTo>
                <a:lnTo>
                  <a:pt x="71450" y="59105"/>
                </a:lnTo>
                <a:lnTo>
                  <a:pt x="73406" y="63779"/>
                </a:lnTo>
                <a:lnTo>
                  <a:pt x="79019" y="61061"/>
                </a:lnTo>
                <a:close/>
              </a:path>
              <a:path w="200659" h="81915">
                <a:moveTo>
                  <a:pt x="87769" y="75514"/>
                </a:moveTo>
                <a:lnTo>
                  <a:pt x="85801" y="70827"/>
                </a:lnTo>
                <a:lnTo>
                  <a:pt x="82994" y="72199"/>
                </a:lnTo>
                <a:lnTo>
                  <a:pt x="80200" y="73558"/>
                </a:lnTo>
                <a:lnTo>
                  <a:pt x="82156" y="78244"/>
                </a:lnTo>
                <a:lnTo>
                  <a:pt x="87769" y="75514"/>
                </a:lnTo>
                <a:close/>
              </a:path>
              <a:path w="200659" h="81915">
                <a:moveTo>
                  <a:pt x="103327" y="75603"/>
                </a:moveTo>
                <a:lnTo>
                  <a:pt x="100380" y="68580"/>
                </a:lnTo>
                <a:lnTo>
                  <a:pt x="96164" y="70624"/>
                </a:lnTo>
                <a:lnTo>
                  <a:pt x="91960" y="72669"/>
                </a:lnTo>
                <a:lnTo>
                  <a:pt x="94907" y="79692"/>
                </a:lnTo>
                <a:lnTo>
                  <a:pt x="103327" y="75603"/>
                </a:lnTo>
                <a:close/>
              </a:path>
              <a:path w="200659" h="81915">
                <a:moveTo>
                  <a:pt x="177520" y="19431"/>
                </a:moveTo>
                <a:lnTo>
                  <a:pt x="175564" y="14744"/>
                </a:lnTo>
                <a:lnTo>
                  <a:pt x="172758" y="16116"/>
                </a:lnTo>
                <a:lnTo>
                  <a:pt x="169951" y="17475"/>
                </a:lnTo>
                <a:lnTo>
                  <a:pt x="171919" y="22161"/>
                </a:lnTo>
                <a:lnTo>
                  <a:pt x="177520" y="19431"/>
                </a:lnTo>
                <a:close/>
              </a:path>
              <a:path w="200659" h="81915">
                <a:moveTo>
                  <a:pt x="189166" y="7035"/>
                </a:moveTo>
                <a:lnTo>
                  <a:pt x="186220" y="0"/>
                </a:lnTo>
                <a:lnTo>
                  <a:pt x="182016" y="2044"/>
                </a:lnTo>
                <a:lnTo>
                  <a:pt x="177812" y="4089"/>
                </a:lnTo>
                <a:lnTo>
                  <a:pt x="180759" y="11125"/>
                </a:lnTo>
                <a:lnTo>
                  <a:pt x="189166" y="7035"/>
                </a:lnTo>
                <a:close/>
              </a:path>
              <a:path w="200659" h="81915">
                <a:moveTo>
                  <a:pt x="200342" y="17462"/>
                </a:moveTo>
                <a:lnTo>
                  <a:pt x="198374" y="12788"/>
                </a:lnTo>
                <a:lnTo>
                  <a:pt x="195580" y="14147"/>
                </a:lnTo>
                <a:lnTo>
                  <a:pt x="192773" y="15506"/>
                </a:lnTo>
                <a:lnTo>
                  <a:pt x="194741" y="20193"/>
                </a:lnTo>
                <a:lnTo>
                  <a:pt x="200342" y="17462"/>
                </a:lnTo>
                <a:close/>
              </a:path>
            </a:pathLst>
          </a:custGeom>
          <a:solidFill>
            <a:srgbClr val="F47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8678164" y="7500124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5">
                <a:moveTo>
                  <a:pt x="10121" y="87515"/>
                </a:moveTo>
                <a:lnTo>
                  <a:pt x="9728" y="87439"/>
                </a:lnTo>
                <a:lnTo>
                  <a:pt x="9347" y="87401"/>
                </a:lnTo>
                <a:lnTo>
                  <a:pt x="3746" y="87401"/>
                </a:lnTo>
                <a:lnTo>
                  <a:pt x="0" y="94018"/>
                </a:lnTo>
                <a:lnTo>
                  <a:pt x="368" y="99517"/>
                </a:lnTo>
                <a:lnTo>
                  <a:pt x="2209" y="94767"/>
                </a:lnTo>
                <a:lnTo>
                  <a:pt x="5727" y="90830"/>
                </a:lnTo>
                <a:lnTo>
                  <a:pt x="10121" y="87515"/>
                </a:lnTo>
                <a:close/>
              </a:path>
              <a:path w="88900" h="99695">
                <a:moveTo>
                  <a:pt x="88620" y="14605"/>
                </a:moveTo>
                <a:lnTo>
                  <a:pt x="87515" y="8928"/>
                </a:lnTo>
                <a:lnTo>
                  <a:pt x="81407" y="1447"/>
                </a:lnTo>
                <a:lnTo>
                  <a:pt x="77965" y="0"/>
                </a:lnTo>
                <a:lnTo>
                  <a:pt x="74396" y="0"/>
                </a:lnTo>
                <a:lnTo>
                  <a:pt x="35496" y="27419"/>
                </a:lnTo>
                <a:lnTo>
                  <a:pt x="9994" y="70827"/>
                </a:lnTo>
                <a:lnTo>
                  <a:pt x="9931" y="76085"/>
                </a:lnTo>
                <a:lnTo>
                  <a:pt x="10922" y="78879"/>
                </a:lnTo>
                <a:lnTo>
                  <a:pt x="13944" y="80860"/>
                </a:lnTo>
                <a:lnTo>
                  <a:pt x="14947" y="81114"/>
                </a:lnTo>
                <a:lnTo>
                  <a:pt x="15963" y="81114"/>
                </a:lnTo>
                <a:lnTo>
                  <a:pt x="18961" y="81114"/>
                </a:lnTo>
                <a:lnTo>
                  <a:pt x="22136" y="78841"/>
                </a:lnTo>
                <a:lnTo>
                  <a:pt x="28790" y="71666"/>
                </a:lnTo>
                <a:lnTo>
                  <a:pt x="32296" y="66078"/>
                </a:lnTo>
                <a:lnTo>
                  <a:pt x="36207" y="60896"/>
                </a:lnTo>
                <a:lnTo>
                  <a:pt x="73456" y="29730"/>
                </a:lnTo>
                <a:lnTo>
                  <a:pt x="84315" y="24625"/>
                </a:lnTo>
                <a:lnTo>
                  <a:pt x="88620" y="14605"/>
                </a:lnTo>
                <a:close/>
              </a:path>
            </a:pathLst>
          </a:custGeom>
          <a:solidFill>
            <a:srgbClr val="98A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8678541" y="7587630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9745" y="0"/>
                </a:moveTo>
                <a:lnTo>
                  <a:pt x="5353" y="3315"/>
                </a:lnTo>
                <a:lnTo>
                  <a:pt x="1836" y="7260"/>
                </a:lnTo>
                <a:lnTo>
                  <a:pt x="0" y="12002"/>
                </a:lnTo>
                <a:lnTo>
                  <a:pt x="43" y="12678"/>
                </a:lnTo>
                <a:lnTo>
                  <a:pt x="5678" y="19404"/>
                </a:lnTo>
                <a:lnTo>
                  <a:pt x="6372" y="19404"/>
                </a:lnTo>
                <a:lnTo>
                  <a:pt x="8028" y="19404"/>
                </a:lnTo>
                <a:lnTo>
                  <a:pt x="9728" y="18776"/>
                </a:lnTo>
                <a:lnTo>
                  <a:pt x="13853" y="16955"/>
                </a:lnTo>
                <a:lnTo>
                  <a:pt x="16578" y="15397"/>
                </a:lnTo>
                <a:lnTo>
                  <a:pt x="18497" y="9842"/>
                </a:lnTo>
                <a:lnTo>
                  <a:pt x="17388" y="6717"/>
                </a:lnTo>
                <a:lnTo>
                  <a:pt x="14497" y="2606"/>
                </a:lnTo>
                <a:lnTo>
                  <a:pt x="12899" y="1061"/>
                </a:lnTo>
                <a:lnTo>
                  <a:pt x="10962" y="337"/>
                </a:lnTo>
                <a:lnTo>
                  <a:pt x="10144" y="68"/>
                </a:lnTo>
                <a:lnTo>
                  <a:pt x="9745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953814" y="7709435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7689" y="0"/>
                </a:moveTo>
                <a:lnTo>
                  <a:pt x="0" y="6732"/>
                </a:lnTo>
                <a:lnTo>
                  <a:pt x="4428" y="13867"/>
                </a:lnTo>
                <a:lnTo>
                  <a:pt x="13284" y="9874"/>
                </a:lnTo>
                <a:lnTo>
                  <a:pt x="7689" y="0"/>
                </a:lnTo>
                <a:close/>
              </a:path>
            </a:pathLst>
          </a:custGeom>
          <a:solidFill>
            <a:srgbClr val="1B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960215" y="7691338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79">
                <a:moveTo>
                  <a:pt x="13554" y="0"/>
                </a:moveTo>
                <a:lnTo>
                  <a:pt x="3981" y="8870"/>
                </a:lnTo>
                <a:lnTo>
                  <a:pt x="0" y="17675"/>
                </a:lnTo>
                <a:lnTo>
                  <a:pt x="1159" y="25556"/>
                </a:lnTo>
                <a:lnTo>
                  <a:pt x="6706" y="29866"/>
                </a:lnTo>
                <a:lnTo>
                  <a:pt x="19015" y="28130"/>
                </a:lnTo>
                <a:lnTo>
                  <a:pt x="26788" y="24376"/>
                </a:lnTo>
                <a:lnTo>
                  <a:pt x="13554" y="0"/>
                </a:lnTo>
                <a:close/>
              </a:path>
            </a:pathLst>
          </a:custGeom>
          <a:solidFill>
            <a:srgbClr val="00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8098340" y="7585916"/>
            <a:ext cx="53340" cy="59055"/>
          </a:xfrm>
          <a:custGeom>
            <a:avLst/>
            <a:gdLst/>
            <a:ahLst/>
            <a:cxnLst/>
            <a:rect l="l" t="t" r="r" b="b"/>
            <a:pathLst>
              <a:path w="53340" h="59054">
                <a:moveTo>
                  <a:pt x="36521" y="0"/>
                </a:moveTo>
                <a:lnTo>
                  <a:pt x="29187" y="1300"/>
                </a:lnTo>
                <a:lnTo>
                  <a:pt x="20519" y="4141"/>
                </a:lnTo>
                <a:lnTo>
                  <a:pt x="10721" y="8261"/>
                </a:lnTo>
                <a:lnTo>
                  <a:pt x="0" y="13402"/>
                </a:lnTo>
                <a:lnTo>
                  <a:pt x="1541" y="17870"/>
                </a:lnTo>
                <a:lnTo>
                  <a:pt x="6067" y="29071"/>
                </a:lnTo>
                <a:lnTo>
                  <a:pt x="13427" y="43699"/>
                </a:lnTo>
                <a:lnTo>
                  <a:pt x="23472" y="58449"/>
                </a:lnTo>
                <a:lnTo>
                  <a:pt x="27501" y="55530"/>
                </a:lnTo>
                <a:lnTo>
                  <a:pt x="36649" y="48547"/>
                </a:lnTo>
                <a:lnTo>
                  <a:pt x="46504" y="40157"/>
                </a:lnTo>
                <a:lnTo>
                  <a:pt x="52654" y="33018"/>
                </a:lnTo>
                <a:lnTo>
                  <a:pt x="52958" y="24610"/>
                </a:lnTo>
                <a:lnTo>
                  <a:pt x="49298" y="13473"/>
                </a:lnTo>
                <a:lnTo>
                  <a:pt x="43282" y="3854"/>
                </a:lnTo>
                <a:lnTo>
                  <a:pt x="36521" y="0"/>
                </a:lnTo>
                <a:close/>
              </a:path>
            </a:pathLst>
          </a:custGeom>
          <a:solidFill>
            <a:srgbClr val="F05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971746" y="7601615"/>
            <a:ext cx="144145" cy="117475"/>
          </a:xfrm>
          <a:custGeom>
            <a:avLst/>
            <a:gdLst/>
            <a:ahLst/>
            <a:cxnLst/>
            <a:rect l="l" t="t" r="r" b="b"/>
            <a:pathLst>
              <a:path w="144145" h="117475">
                <a:moveTo>
                  <a:pt x="118266" y="0"/>
                </a:moveTo>
                <a:lnTo>
                  <a:pt x="68343" y="26686"/>
                </a:lnTo>
                <a:lnTo>
                  <a:pt x="31182" y="55833"/>
                </a:lnTo>
                <a:lnTo>
                  <a:pt x="7997" y="79296"/>
                </a:lnTo>
                <a:lnTo>
                  <a:pt x="0" y="88927"/>
                </a:lnTo>
                <a:lnTo>
                  <a:pt x="2767" y="96404"/>
                </a:lnTo>
                <a:lnTo>
                  <a:pt x="6141" y="103625"/>
                </a:lnTo>
                <a:lnTo>
                  <a:pt x="10137" y="110584"/>
                </a:lnTo>
                <a:lnTo>
                  <a:pt x="14770" y="117274"/>
                </a:lnTo>
                <a:lnTo>
                  <a:pt x="63992" y="100514"/>
                </a:lnTo>
                <a:lnTo>
                  <a:pt x="105190" y="77861"/>
                </a:lnTo>
                <a:lnTo>
                  <a:pt x="133486" y="57942"/>
                </a:lnTo>
                <a:lnTo>
                  <a:pt x="144002" y="49385"/>
                </a:lnTo>
                <a:lnTo>
                  <a:pt x="118266" y="0"/>
                </a:lnTo>
                <a:close/>
              </a:path>
            </a:pathLst>
          </a:custGeom>
          <a:solidFill>
            <a:srgbClr val="D51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086017" y="7603765"/>
            <a:ext cx="26034" cy="54610"/>
          </a:xfrm>
          <a:custGeom>
            <a:avLst/>
            <a:gdLst/>
            <a:ahLst/>
            <a:cxnLst/>
            <a:rect l="l" t="t" r="r" b="b"/>
            <a:pathLst>
              <a:path w="26034" h="54609">
                <a:moveTo>
                  <a:pt x="0" y="0"/>
                </a:moveTo>
                <a:lnTo>
                  <a:pt x="4406" y="21093"/>
                </a:lnTo>
                <a:lnTo>
                  <a:pt x="11641" y="38283"/>
                </a:lnTo>
                <a:lnTo>
                  <a:pt x="18403" y="49854"/>
                </a:lnTo>
                <a:lnTo>
                  <a:pt x="21390" y="54093"/>
                </a:lnTo>
                <a:lnTo>
                  <a:pt x="25426" y="50853"/>
                </a:lnTo>
                <a:lnTo>
                  <a:pt x="0" y="0"/>
                </a:lnTo>
                <a:close/>
              </a:path>
            </a:pathLst>
          </a:custGeom>
          <a:solidFill>
            <a:srgbClr val="1E1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086017" y="7594470"/>
            <a:ext cx="38735" cy="60960"/>
          </a:xfrm>
          <a:custGeom>
            <a:avLst/>
            <a:gdLst/>
            <a:ahLst/>
            <a:cxnLst/>
            <a:rect l="l" t="t" r="r" b="b"/>
            <a:pathLst>
              <a:path w="38734" h="60959">
                <a:moveTo>
                  <a:pt x="4230" y="0"/>
                </a:moveTo>
                <a:lnTo>
                  <a:pt x="14671" y="45362"/>
                </a:lnTo>
                <a:lnTo>
                  <a:pt x="24839" y="60623"/>
                </a:lnTo>
                <a:lnTo>
                  <a:pt x="37425" y="59479"/>
                </a:lnTo>
                <a:lnTo>
                  <a:pt x="38512" y="48261"/>
                </a:lnTo>
                <a:lnTo>
                  <a:pt x="35980" y="44521"/>
                </a:lnTo>
                <a:lnTo>
                  <a:pt x="29875" y="34523"/>
                </a:lnTo>
                <a:lnTo>
                  <a:pt x="22433" y="20100"/>
                </a:lnTo>
                <a:lnTo>
                  <a:pt x="15894" y="3084"/>
                </a:lnTo>
                <a:lnTo>
                  <a:pt x="4230" y="0"/>
                </a:lnTo>
                <a:close/>
              </a:path>
            </a:pathLst>
          </a:custGeom>
          <a:solidFill>
            <a:srgbClr val="009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8053909" y="7625311"/>
            <a:ext cx="69850" cy="56515"/>
          </a:xfrm>
          <a:custGeom>
            <a:avLst/>
            <a:gdLst/>
            <a:ahLst/>
            <a:cxnLst/>
            <a:rect l="l" t="t" r="r" b="b"/>
            <a:pathLst>
              <a:path w="69850" h="56515">
                <a:moveTo>
                  <a:pt x="63119" y="0"/>
                </a:moveTo>
                <a:lnTo>
                  <a:pt x="61761" y="248"/>
                </a:lnTo>
                <a:lnTo>
                  <a:pt x="60954" y="1253"/>
                </a:lnTo>
                <a:lnTo>
                  <a:pt x="45869" y="16093"/>
                </a:lnTo>
                <a:lnTo>
                  <a:pt x="28785" y="28499"/>
                </a:lnTo>
                <a:lnTo>
                  <a:pt x="14119" y="37353"/>
                </a:lnTo>
                <a:lnTo>
                  <a:pt x="5806" y="41828"/>
                </a:lnTo>
                <a:lnTo>
                  <a:pt x="0" y="47966"/>
                </a:lnTo>
                <a:lnTo>
                  <a:pt x="4754" y="56059"/>
                </a:lnTo>
                <a:lnTo>
                  <a:pt x="13719" y="52894"/>
                </a:lnTo>
                <a:lnTo>
                  <a:pt x="36986" y="37783"/>
                </a:lnTo>
                <a:lnTo>
                  <a:pt x="53450" y="25346"/>
                </a:lnTo>
                <a:lnTo>
                  <a:pt x="63849" y="16232"/>
                </a:lnTo>
                <a:lnTo>
                  <a:pt x="69461" y="10497"/>
                </a:lnTo>
                <a:lnTo>
                  <a:pt x="69714" y="9658"/>
                </a:lnTo>
                <a:lnTo>
                  <a:pt x="68939" y="4758"/>
                </a:lnTo>
                <a:lnTo>
                  <a:pt x="66099" y="2105"/>
                </a:lnTo>
                <a:lnTo>
                  <a:pt x="63119" y="0"/>
                </a:lnTo>
                <a:close/>
              </a:path>
            </a:pathLst>
          </a:custGeom>
          <a:solidFill>
            <a:srgbClr val="00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8134398" y="7588709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40" h="29845">
                <a:moveTo>
                  <a:pt x="2292" y="0"/>
                </a:moveTo>
                <a:lnTo>
                  <a:pt x="0" y="306"/>
                </a:lnTo>
                <a:lnTo>
                  <a:pt x="1581" y="8420"/>
                </a:lnTo>
                <a:lnTo>
                  <a:pt x="4383" y="16139"/>
                </a:lnTo>
                <a:lnTo>
                  <a:pt x="8315" y="23266"/>
                </a:lnTo>
                <a:lnTo>
                  <a:pt x="13286" y="29602"/>
                </a:lnTo>
                <a:lnTo>
                  <a:pt x="14921" y="27842"/>
                </a:lnTo>
                <a:lnTo>
                  <a:pt x="10199" y="21825"/>
                </a:lnTo>
                <a:lnTo>
                  <a:pt x="6460" y="15048"/>
                </a:lnTo>
                <a:lnTo>
                  <a:pt x="3795" y="7707"/>
                </a:lnTo>
                <a:lnTo>
                  <a:pt x="2292" y="0"/>
                </a:lnTo>
                <a:close/>
              </a:path>
            </a:pathLst>
          </a:custGeom>
          <a:solidFill>
            <a:srgbClr val="1E1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002638" y="7620647"/>
            <a:ext cx="74930" cy="53340"/>
          </a:xfrm>
          <a:custGeom>
            <a:avLst/>
            <a:gdLst/>
            <a:ahLst/>
            <a:cxnLst/>
            <a:rect l="l" t="t" r="r" b="b"/>
            <a:pathLst>
              <a:path w="74929" h="53340">
                <a:moveTo>
                  <a:pt x="12242" y="45707"/>
                </a:moveTo>
                <a:lnTo>
                  <a:pt x="9258" y="41871"/>
                </a:lnTo>
                <a:lnTo>
                  <a:pt x="4851" y="41871"/>
                </a:lnTo>
                <a:lnTo>
                  <a:pt x="0" y="48399"/>
                </a:lnTo>
                <a:lnTo>
                  <a:pt x="1028" y="50660"/>
                </a:lnTo>
                <a:lnTo>
                  <a:pt x="1930" y="51435"/>
                </a:lnTo>
                <a:lnTo>
                  <a:pt x="3924" y="52679"/>
                </a:lnTo>
                <a:lnTo>
                  <a:pt x="5067" y="53149"/>
                </a:lnTo>
                <a:lnTo>
                  <a:pt x="6248" y="53149"/>
                </a:lnTo>
                <a:lnTo>
                  <a:pt x="8318" y="53047"/>
                </a:lnTo>
                <a:lnTo>
                  <a:pt x="10033" y="51650"/>
                </a:lnTo>
                <a:lnTo>
                  <a:pt x="12242" y="45707"/>
                </a:lnTo>
                <a:close/>
              </a:path>
              <a:path w="74929" h="53340">
                <a:moveTo>
                  <a:pt x="74358" y="8966"/>
                </a:moveTo>
                <a:lnTo>
                  <a:pt x="71208" y="1028"/>
                </a:lnTo>
                <a:lnTo>
                  <a:pt x="69621" y="0"/>
                </a:lnTo>
                <a:lnTo>
                  <a:pt x="66840" y="0"/>
                </a:lnTo>
                <a:lnTo>
                  <a:pt x="65887" y="215"/>
                </a:lnTo>
                <a:lnTo>
                  <a:pt x="60934" y="2209"/>
                </a:lnTo>
                <a:lnTo>
                  <a:pt x="57391" y="5334"/>
                </a:lnTo>
                <a:lnTo>
                  <a:pt x="15760" y="35140"/>
                </a:lnTo>
                <a:lnTo>
                  <a:pt x="13347" y="39966"/>
                </a:lnTo>
                <a:lnTo>
                  <a:pt x="13322" y="43040"/>
                </a:lnTo>
                <a:lnTo>
                  <a:pt x="15722" y="44500"/>
                </a:lnTo>
                <a:lnTo>
                  <a:pt x="16256" y="44627"/>
                </a:lnTo>
                <a:lnTo>
                  <a:pt x="16789" y="44627"/>
                </a:lnTo>
                <a:lnTo>
                  <a:pt x="18072" y="44627"/>
                </a:lnTo>
                <a:lnTo>
                  <a:pt x="19443" y="43929"/>
                </a:lnTo>
                <a:lnTo>
                  <a:pt x="59118" y="20358"/>
                </a:lnTo>
                <a:lnTo>
                  <a:pt x="69850" y="13030"/>
                </a:lnTo>
                <a:lnTo>
                  <a:pt x="74358" y="8966"/>
                </a:lnTo>
                <a:close/>
              </a:path>
            </a:pathLst>
          </a:custGeom>
          <a:solidFill>
            <a:srgbClr val="EF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bg object 12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42986" y="7496571"/>
            <a:ext cx="186372" cy="165409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17671" y="7466510"/>
            <a:ext cx="246089" cy="195351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115614" y="7450621"/>
            <a:ext cx="214837" cy="239647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218413" y="7514220"/>
            <a:ext cx="193507" cy="21125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535522" y="7554186"/>
            <a:ext cx="248933" cy="184237"/>
          </a:xfrm>
          <a:prstGeom prst="rect">
            <a:avLst/>
          </a:prstGeom>
        </p:spPr>
      </p:pic>
      <p:sp>
        <p:nvSpPr>
          <p:cNvPr id="128" name="bg object 128"/>
          <p:cNvSpPr/>
          <p:nvPr/>
        </p:nvSpPr>
        <p:spPr>
          <a:xfrm>
            <a:off x="7723175" y="7705597"/>
            <a:ext cx="167640" cy="48895"/>
          </a:xfrm>
          <a:custGeom>
            <a:avLst/>
            <a:gdLst/>
            <a:ahLst/>
            <a:cxnLst/>
            <a:rect l="l" t="t" r="r" b="b"/>
            <a:pathLst>
              <a:path w="167640" h="48895">
                <a:moveTo>
                  <a:pt x="38887" y="20599"/>
                </a:moveTo>
                <a:lnTo>
                  <a:pt x="11442" y="0"/>
                </a:lnTo>
                <a:lnTo>
                  <a:pt x="8902" y="5080"/>
                </a:lnTo>
                <a:lnTo>
                  <a:pt x="3822" y="16675"/>
                </a:lnTo>
                <a:lnTo>
                  <a:pt x="0" y="29387"/>
                </a:lnTo>
                <a:lnTo>
                  <a:pt x="1270" y="37769"/>
                </a:lnTo>
                <a:lnTo>
                  <a:pt x="10007" y="37579"/>
                </a:lnTo>
                <a:lnTo>
                  <a:pt x="22618" y="31394"/>
                </a:lnTo>
                <a:lnTo>
                  <a:pt x="33959" y="24117"/>
                </a:lnTo>
                <a:lnTo>
                  <a:pt x="38887" y="20599"/>
                </a:lnTo>
                <a:close/>
              </a:path>
              <a:path w="167640" h="48895">
                <a:moveTo>
                  <a:pt x="167386" y="41021"/>
                </a:moveTo>
                <a:lnTo>
                  <a:pt x="167017" y="27673"/>
                </a:lnTo>
                <a:lnTo>
                  <a:pt x="165138" y="15011"/>
                </a:lnTo>
                <a:lnTo>
                  <a:pt x="164007" y="9372"/>
                </a:lnTo>
                <a:lnTo>
                  <a:pt x="132308" y="20967"/>
                </a:lnTo>
                <a:lnTo>
                  <a:pt x="136131" y="25806"/>
                </a:lnTo>
                <a:lnTo>
                  <a:pt x="145135" y="36195"/>
                </a:lnTo>
                <a:lnTo>
                  <a:pt x="155651" y="45897"/>
                </a:lnTo>
                <a:lnTo>
                  <a:pt x="163995" y="48691"/>
                </a:lnTo>
                <a:lnTo>
                  <a:pt x="167386" y="41021"/>
                </a:lnTo>
                <a:close/>
              </a:path>
            </a:pathLst>
          </a:custGeom>
          <a:solidFill>
            <a:srgbClr val="31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836052" y="7459827"/>
            <a:ext cx="137160" cy="78740"/>
          </a:xfrm>
          <a:custGeom>
            <a:avLst/>
            <a:gdLst/>
            <a:ahLst/>
            <a:cxnLst/>
            <a:rect l="l" t="t" r="r" b="b"/>
            <a:pathLst>
              <a:path w="137159" h="78740">
                <a:moveTo>
                  <a:pt x="15481" y="25882"/>
                </a:moveTo>
                <a:lnTo>
                  <a:pt x="0" y="25679"/>
                </a:lnTo>
                <a:lnTo>
                  <a:pt x="1955" y="36931"/>
                </a:lnTo>
                <a:lnTo>
                  <a:pt x="12255" y="38341"/>
                </a:lnTo>
                <a:lnTo>
                  <a:pt x="15481" y="25882"/>
                </a:lnTo>
                <a:close/>
              </a:path>
              <a:path w="137159" h="78740">
                <a:moveTo>
                  <a:pt x="136931" y="0"/>
                </a:moveTo>
                <a:lnTo>
                  <a:pt x="116116" y="2527"/>
                </a:lnTo>
                <a:lnTo>
                  <a:pt x="92456" y="28028"/>
                </a:lnTo>
                <a:lnTo>
                  <a:pt x="73063" y="57365"/>
                </a:lnTo>
                <a:lnTo>
                  <a:pt x="65024" y="71399"/>
                </a:lnTo>
                <a:lnTo>
                  <a:pt x="74002" y="78625"/>
                </a:lnTo>
                <a:lnTo>
                  <a:pt x="87033" y="69215"/>
                </a:lnTo>
                <a:lnTo>
                  <a:pt x="113995" y="46977"/>
                </a:lnTo>
                <a:lnTo>
                  <a:pt x="136690" y="20904"/>
                </a:lnTo>
                <a:lnTo>
                  <a:pt x="136931" y="0"/>
                </a:lnTo>
                <a:close/>
              </a:path>
            </a:pathLst>
          </a:custGeom>
          <a:solidFill>
            <a:srgbClr val="921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878448" y="7453625"/>
            <a:ext cx="107950" cy="106045"/>
          </a:xfrm>
          <a:custGeom>
            <a:avLst/>
            <a:gdLst/>
            <a:ahLst/>
            <a:cxnLst/>
            <a:rect l="l" t="t" r="r" b="b"/>
            <a:pathLst>
              <a:path w="107950" h="106045">
                <a:moveTo>
                  <a:pt x="37432" y="0"/>
                </a:moveTo>
                <a:lnTo>
                  <a:pt x="3989" y="15160"/>
                </a:lnTo>
                <a:lnTo>
                  <a:pt x="659" y="17915"/>
                </a:lnTo>
                <a:lnTo>
                  <a:pt x="0" y="23030"/>
                </a:lnTo>
                <a:lnTo>
                  <a:pt x="2513" y="26645"/>
                </a:lnTo>
                <a:lnTo>
                  <a:pt x="35154" y="65833"/>
                </a:lnTo>
                <a:lnTo>
                  <a:pt x="90910" y="104574"/>
                </a:lnTo>
                <a:lnTo>
                  <a:pt x="94640" y="105989"/>
                </a:lnTo>
                <a:lnTo>
                  <a:pt x="98725" y="104009"/>
                </a:lnTo>
                <a:lnTo>
                  <a:pt x="100393" y="100156"/>
                </a:lnTo>
                <a:lnTo>
                  <a:pt x="107909" y="58305"/>
                </a:lnTo>
                <a:lnTo>
                  <a:pt x="95709" y="25226"/>
                </a:lnTo>
                <a:lnTo>
                  <a:pt x="70111" y="4573"/>
                </a:lnTo>
                <a:lnTo>
                  <a:pt x="37432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955399" y="7480731"/>
            <a:ext cx="24130" cy="45085"/>
          </a:xfrm>
          <a:custGeom>
            <a:avLst/>
            <a:gdLst/>
            <a:ahLst/>
            <a:cxnLst/>
            <a:rect l="l" t="t" r="r" b="b"/>
            <a:pathLst>
              <a:path w="24129" h="45084">
                <a:moveTo>
                  <a:pt x="11365" y="0"/>
                </a:moveTo>
                <a:lnTo>
                  <a:pt x="5035" y="2170"/>
                </a:lnTo>
                <a:lnTo>
                  <a:pt x="4445" y="2484"/>
                </a:lnTo>
                <a:lnTo>
                  <a:pt x="1475" y="4618"/>
                </a:lnTo>
                <a:lnTo>
                  <a:pt x="0" y="7915"/>
                </a:lnTo>
                <a:lnTo>
                  <a:pt x="1022" y="14773"/>
                </a:lnTo>
                <a:lnTo>
                  <a:pt x="3836" y="17556"/>
                </a:lnTo>
                <a:lnTo>
                  <a:pt x="8434" y="23774"/>
                </a:lnTo>
                <a:lnTo>
                  <a:pt x="10223" y="27553"/>
                </a:lnTo>
                <a:lnTo>
                  <a:pt x="12217" y="35300"/>
                </a:lnTo>
                <a:lnTo>
                  <a:pt x="12617" y="39434"/>
                </a:lnTo>
                <a:lnTo>
                  <a:pt x="16242" y="43966"/>
                </a:lnTo>
                <a:lnTo>
                  <a:pt x="23770" y="33077"/>
                </a:lnTo>
                <a:lnTo>
                  <a:pt x="23572" y="22938"/>
                </a:lnTo>
                <a:lnTo>
                  <a:pt x="21920" y="16523"/>
                </a:lnTo>
                <a:lnTo>
                  <a:pt x="16382" y="6281"/>
                </a:lnTo>
                <a:lnTo>
                  <a:pt x="11365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718884" y="7421874"/>
            <a:ext cx="55880" cy="94615"/>
          </a:xfrm>
          <a:custGeom>
            <a:avLst/>
            <a:gdLst/>
            <a:ahLst/>
            <a:cxnLst/>
            <a:rect l="l" t="t" r="r" b="b"/>
            <a:pathLst>
              <a:path w="55879" h="94615">
                <a:moveTo>
                  <a:pt x="5189" y="0"/>
                </a:moveTo>
                <a:lnTo>
                  <a:pt x="0" y="20156"/>
                </a:lnTo>
                <a:lnTo>
                  <a:pt x="15041" y="51979"/>
                </a:lnTo>
                <a:lnTo>
                  <a:pt x="35171" y="81394"/>
                </a:lnTo>
                <a:lnTo>
                  <a:pt x="45246" y="94327"/>
                </a:lnTo>
                <a:lnTo>
                  <a:pt x="55747" y="90068"/>
                </a:lnTo>
                <a:lnTo>
                  <a:pt x="51664" y="74188"/>
                </a:lnTo>
                <a:lnTo>
                  <a:pt x="40645" y="40217"/>
                </a:lnTo>
                <a:lnTo>
                  <a:pt x="24538" y="8654"/>
                </a:lnTo>
                <a:lnTo>
                  <a:pt x="5189" y="0"/>
                </a:lnTo>
                <a:close/>
              </a:path>
            </a:pathLst>
          </a:custGeom>
          <a:solidFill>
            <a:srgbClr val="921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7694097" y="7427626"/>
            <a:ext cx="117475" cy="90170"/>
          </a:xfrm>
          <a:custGeom>
            <a:avLst/>
            <a:gdLst/>
            <a:ahLst/>
            <a:cxnLst/>
            <a:rect l="l" t="t" r="r" b="b"/>
            <a:pathLst>
              <a:path w="117475" h="90170">
                <a:moveTo>
                  <a:pt x="53866" y="0"/>
                </a:moveTo>
                <a:lnTo>
                  <a:pt x="23925" y="12187"/>
                </a:lnTo>
                <a:lnTo>
                  <a:pt x="3631" y="40314"/>
                </a:lnTo>
                <a:lnTo>
                  <a:pt x="0" y="82758"/>
                </a:lnTo>
                <a:lnTo>
                  <a:pt x="600" y="86952"/>
                </a:lnTo>
                <a:lnTo>
                  <a:pt x="4013" y="90077"/>
                </a:lnTo>
                <a:lnTo>
                  <a:pt x="7962" y="89836"/>
                </a:lnTo>
                <a:lnTo>
                  <a:pt x="71559" y="69284"/>
                </a:lnTo>
                <a:lnTo>
                  <a:pt x="113071" y="41398"/>
                </a:lnTo>
                <a:lnTo>
                  <a:pt x="117114" y="33567"/>
                </a:lnTo>
                <a:lnTo>
                  <a:pt x="114630" y="29928"/>
                </a:lnTo>
                <a:lnTo>
                  <a:pt x="86440" y="5372"/>
                </a:lnTo>
                <a:lnTo>
                  <a:pt x="53866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703592" y="7444817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79" h="40640">
                <a:moveTo>
                  <a:pt x="22418" y="0"/>
                </a:moveTo>
                <a:lnTo>
                  <a:pt x="0" y="30759"/>
                </a:lnTo>
                <a:lnTo>
                  <a:pt x="0" y="35996"/>
                </a:lnTo>
                <a:lnTo>
                  <a:pt x="154" y="37696"/>
                </a:lnTo>
                <a:lnTo>
                  <a:pt x="2592" y="40212"/>
                </a:lnTo>
                <a:lnTo>
                  <a:pt x="4961" y="39780"/>
                </a:lnTo>
                <a:lnTo>
                  <a:pt x="6667" y="38577"/>
                </a:lnTo>
                <a:lnTo>
                  <a:pt x="9641" y="36443"/>
                </a:lnTo>
                <a:lnTo>
                  <a:pt x="11088" y="32631"/>
                </a:lnTo>
                <a:lnTo>
                  <a:pt x="14998" y="25816"/>
                </a:lnTo>
                <a:lnTo>
                  <a:pt x="17694" y="22724"/>
                </a:lnTo>
                <a:lnTo>
                  <a:pt x="20848" y="20318"/>
                </a:lnTo>
                <a:lnTo>
                  <a:pt x="25520" y="16945"/>
                </a:lnTo>
                <a:lnTo>
                  <a:pt x="27576" y="15311"/>
                </a:lnTo>
                <a:lnTo>
                  <a:pt x="30190" y="9367"/>
                </a:lnTo>
                <a:lnTo>
                  <a:pt x="29005" y="4752"/>
                </a:lnTo>
                <a:lnTo>
                  <a:pt x="22418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698257" y="7496078"/>
            <a:ext cx="247015" cy="243840"/>
          </a:xfrm>
          <a:custGeom>
            <a:avLst/>
            <a:gdLst/>
            <a:ahLst/>
            <a:cxnLst/>
            <a:rect l="l" t="t" r="r" b="b"/>
            <a:pathLst>
              <a:path w="247015" h="243840">
                <a:moveTo>
                  <a:pt x="140980" y="0"/>
                </a:moveTo>
                <a:lnTo>
                  <a:pt x="93940" y="5411"/>
                </a:lnTo>
                <a:lnTo>
                  <a:pt x="54072" y="25836"/>
                </a:lnTo>
                <a:lnTo>
                  <a:pt x="23262" y="59174"/>
                </a:lnTo>
                <a:lnTo>
                  <a:pt x="3392" y="103327"/>
                </a:lnTo>
                <a:lnTo>
                  <a:pt x="0" y="141798"/>
                </a:lnTo>
                <a:lnTo>
                  <a:pt x="10143" y="179250"/>
                </a:lnTo>
                <a:lnTo>
                  <a:pt x="32520" y="211503"/>
                </a:lnTo>
                <a:lnTo>
                  <a:pt x="65824" y="234375"/>
                </a:lnTo>
                <a:lnTo>
                  <a:pt x="108752" y="243687"/>
                </a:lnTo>
                <a:lnTo>
                  <a:pt x="156560" y="237485"/>
                </a:lnTo>
                <a:lnTo>
                  <a:pt x="196950" y="217320"/>
                </a:lnTo>
                <a:lnTo>
                  <a:pt x="227639" y="184506"/>
                </a:lnTo>
                <a:lnTo>
                  <a:pt x="246341" y="140356"/>
                </a:lnTo>
                <a:lnTo>
                  <a:pt x="246760" y="91455"/>
                </a:lnTo>
                <a:lnTo>
                  <a:pt x="226830" y="47220"/>
                </a:lnTo>
                <a:lnTo>
                  <a:pt x="190315" y="14464"/>
                </a:lnTo>
                <a:lnTo>
                  <a:pt x="140980" y="0"/>
                </a:lnTo>
                <a:close/>
              </a:path>
            </a:pathLst>
          </a:custGeom>
          <a:solidFill>
            <a:srgbClr val="FAA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729535" y="7525735"/>
            <a:ext cx="186055" cy="184785"/>
          </a:xfrm>
          <a:custGeom>
            <a:avLst/>
            <a:gdLst/>
            <a:ahLst/>
            <a:cxnLst/>
            <a:rect l="l" t="t" r="r" b="b"/>
            <a:pathLst>
              <a:path w="186054" h="184784">
                <a:moveTo>
                  <a:pt x="105724" y="0"/>
                </a:moveTo>
                <a:lnTo>
                  <a:pt x="39936" y="19556"/>
                </a:lnTo>
                <a:lnTo>
                  <a:pt x="1569" y="78220"/>
                </a:lnTo>
                <a:lnTo>
                  <a:pt x="0" y="114625"/>
                </a:lnTo>
                <a:lnTo>
                  <a:pt x="14055" y="148589"/>
                </a:lnTo>
                <a:lnTo>
                  <a:pt x="41807" y="173931"/>
                </a:lnTo>
                <a:lnTo>
                  <a:pt x="81326" y="184471"/>
                </a:lnTo>
                <a:lnTo>
                  <a:pt x="117519" y="179776"/>
                </a:lnTo>
                <a:lnTo>
                  <a:pt x="148095" y="164511"/>
                </a:lnTo>
                <a:lnTo>
                  <a:pt x="171327" y="139670"/>
                </a:lnTo>
                <a:lnTo>
                  <a:pt x="185485" y="106249"/>
                </a:lnTo>
                <a:lnTo>
                  <a:pt x="185801" y="69229"/>
                </a:lnTo>
                <a:lnTo>
                  <a:pt x="170713" y="35743"/>
                </a:lnTo>
                <a:lnTo>
                  <a:pt x="143071" y="10948"/>
                </a:lnTo>
                <a:lnTo>
                  <a:pt x="105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813056" y="7563528"/>
            <a:ext cx="20320" cy="66040"/>
          </a:xfrm>
          <a:custGeom>
            <a:avLst/>
            <a:gdLst/>
            <a:ahLst/>
            <a:cxnLst/>
            <a:rect l="l" t="t" r="r" b="b"/>
            <a:pathLst>
              <a:path w="20320" h="66040">
                <a:moveTo>
                  <a:pt x="16281" y="0"/>
                </a:moveTo>
                <a:lnTo>
                  <a:pt x="9386" y="15665"/>
                </a:lnTo>
                <a:lnTo>
                  <a:pt x="2424" y="36083"/>
                </a:lnTo>
                <a:lnTo>
                  <a:pt x="0" y="55066"/>
                </a:lnTo>
                <a:lnTo>
                  <a:pt x="7184" y="65444"/>
                </a:lnTo>
                <a:lnTo>
                  <a:pt x="16828" y="59537"/>
                </a:lnTo>
                <a:lnTo>
                  <a:pt x="20047" y="40649"/>
                </a:lnTo>
                <a:lnTo>
                  <a:pt x="19484" y="18131"/>
                </a:lnTo>
                <a:lnTo>
                  <a:pt x="17782" y="1338"/>
                </a:lnTo>
                <a:lnTo>
                  <a:pt x="17637" y="251"/>
                </a:lnTo>
                <a:lnTo>
                  <a:pt x="16281" y="0"/>
                </a:lnTo>
                <a:close/>
              </a:path>
            </a:pathLst>
          </a:custGeom>
          <a:solidFill>
            <a:srgbClr val="F47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789261" y="7608462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40" h="38100">
                <a:moveTo>
                  <a:pt x="30315" y="0"/>
                </a:moveTo>
                <a:lnTo>
                  <a:pt x="18514" y="9585"/>
                </a:lnTo>
                <a:lnTo>
                  <a:pt x="7631" y="24249"/>
                </a:lnTo>
                <a:lnTo>
                  <a:pt x="443" y="36129"/>
                </a:lnTo>
                <a:lnTo>
                  <a:pt x="0" y="36925"/>
                </a:lnTo>
                <a:lnTo>
                  <a:pt x="857" y="38081"/>
                </a:lnTo>
                <a:lnTo>
                  <a:pt x="13704" y="33239"/>
                </a:lnTo>
                <a:lnTo>
                  <a:pt x="28983" y="25440"/>
                </a:lnTo>
                <a:lnTo>
                  <a:pt x="40256" y="15210"/>
                </a:lnTo>
                <a:lnTo>
                  <a:pt x="40258" y="3355"/>
                </a:lnTo>
                <a:lnTo>
                  <a:pt x="30315" y="0"/>
                </a:lnTo>
                <a:close/>
              </a:path>
            </a:pathLst>
          </a:custGeom>
          <a:solidFill>
            <a:srgbClr val="D51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7742390" y="7531734"/>
            <a:ext cx="161290" cy="173355"/>
          </a:xfrm>
          <a:custGeom>
            <a:avLst/>
            <a:gdLst/>
            <a:ahLst/>
            <a:cxnLst/>
            <a:rect l="l" t="t" r="r" b="b"/>
            <a:pathLst>
              <a:path w="161290" h="173354">
                <a:moveTo>
                  <a:pt x="15087" y="73774"/>
                </a:moveTo>
                <a:lnTo>
                  <a:pt x="13525" y="71297"/>
                </a:lnTo>
                <a:lnTo>
                  <a:pt x="2997" y="69697"/>
                </a:lnTo>
                <a:lnTo>
                  <a:pt x="469" y="71551"/>
                </a:lnTo>
                <a:lnTo>
                  <a:pt x="241" y="74155"/>
                </a:lnTo>
                <a:lnTo>
                  <a:pt x="0" y="76771"/>
                </a:lnTo>
                <a:lnTo>
                  <a:pt x="1562" y="79248"/>
                </a:lnTo>
                <a:lnTo>
                  <a:pt x="12090" y="80848"/>
                </a:lnTo>
                <a:lnTo>
                  <a:pt x="14617" y="78981"/>
                </a:lnTo>
                <a:lnTo>
                  <a:pt x="15087" y="73774"/>
                </a:lnTo>
                <a:close/>
              </a:path>
              <a:path w="161290" h="173354">
                <a:moveTo>
                  <a:pt x="20002" y="115328"/>
                </a:moveTo>
                <a:lnTo>
                  <a:pt x="17970" y="110553"/>
                </a:lnTo>
                <a:lnTo>
                  <a:pt x="15468" y="109258"/>
                </a:lnTo>
                <a:lnTo>
                  <a:pt x="5600" y="113512"/>
                </a:lnTo>
                <a:lnTo>
                  <a:pt x="4279" y="116484"/>
                </a:lnTo>
                <a:lnTo>
                  <a:pt x="5295" y="118859"/>
                </a:lnTo>
                <a:lnTo>
                  <a:pt x="6311" y="121246"/>
                </a:lnTo>
                <a:lnTo>
                  <a:pt x="8813" y="122555"/>
                </a:lnTo>
                <a:lnTo>
                  <a:pt x="18681" y="118300"/>
                </a:lnTo>
                <a:lnTo>
                  <a:pt x="20002" y="115328"/>
                </a:lnTo>
                <a:close/>
              </a:path>
              <a:path w="161290" h="173354">
                <a:moveTo>
                  <a:pt x="29718" y="40360"/>
                </a:moveTo>
                <a:lnTo>
                  <a:pt x="29527" y="37376"/>
                </a:lnTo>
                <a:lnTo>
                  <a:pt x="21158" y="30340"/>
                </a:lnTo>
                <a:lnTo>
                  <a:pt x="18097" y="30594"/>
                </a:lnTo>
                <a:lnTo>
                  <a:pt x="16687" y="32727"/>
                </a:lnTo>
                <a:lnTo>
                  <a:pt x="15265" y="34861"/>
                </a:lnTo>
                <a:lnTo>
                  <a:pt x="15468" y="37846"/>
                </a:lnTo>
                <a:lnTo>
                  <a:pt x="23837" y="44881"/>
                </a:lnTo>
                <a:lnTo>
                  <a:pt x="26885" y="44627"/>
                </a:lnTo>
                <a:lnTo>
                  <a:pt x="29718" y="40360"/>
                </a:lnTo>
                <a:close/>
              </a:path>
              <a:path w="161290" h="173354">
                <a:moveTo>
                  <a:pt x="41821" y="147193"/>
                </a:moveTo>
                <a:lnTo>
                  <a:pt x="41579" y="143916"/>
                </a:lnTo>
                <a:lnTo>
                  <a:pt x="37604" y="140868"/>
                </a:lnTo>
                <a:lnTo>
                  <a:pt x="34836" y="141084"/>
                </a:lnTo>
                <a:lnTo>
                  <a:pt x="28270" y="150063"/>
                </a:lnTo>
                <a:lnTo>
                  <a:pt x="28511" y="153352"/>
                </a:lnTo>
                <a:lnTo>
                  <a:pt x="30492" y="154863"/>
                </a:lnTo>
                <a:lnTo>
                  <a:pt x="32486" y="156400"/>
                </a:lnTo>
                <a:lnTo>
                  <a:pt x="35255" y="156184"/>
                </a:lnTo>
                <a:lnTo>
                  <a:pt x="41821" y="147193"/>
                </a:lnTo>
                <a:close/>
              </a:path>
              <a:path w="161290" h="173354">
                <a:moveTo>
                  <a:pt x="59169" y="16598"/>
                </a:moveTo>
                <a:lnTo>
                  <a:pt x="55206" y="6007"/>
                </a:lnTo>
                <a:lnTo>
                  <a:pt x="52438" y="4584"/>
                </a:lnTo>
                <a:lnTo>
                  <a:pt x="50215" y="5676"/>
                </a:lnTo>
                <a:lnTo>
                  <a:pt x="48006" y="6756"/>
                </a:lnTo>
                <a:lnTo>
                  <a:pt x="46786" y="9448"/>
                </a:lnTo>
                <a:lnTo>
                  <a:pt x="50749" y="20040"/>
                </a:lnTo>
                <a:lnTo>
                  <a:pt x="53517" y="21463"/>
                </a:lnTo>
                <a:lnTo>
                  <a:pt x="57950" y="19291"/>
                </a:lnTo>
                <a:lnTo>
                  <a:pt x="59169" y="16598"/>
                </a:lnTo>
                <a:close/>
              </a:path>
              <a:path w="161290" h="173354">
                <a:moveTo>
                  <a:pt x="75323" y="159791"/>
                </a:moveTo>
                <a:lnTo>
                  <a:pt x="73583" y="157086"/>
                </a:lnTo>
                <a:lnTo>
                  <a:pt x="68719" y="156578"/>
                </a:lnTo>
                <a:lnTo>
                  <a:pt x="66421" y="158254"/>
                </a:lnTo>
                <a:lnTo>
                  <a:pt x="64922" y="169557"/>
                </a:lnTo>
                <a:lnTo>
                  <a:pt x="66662" y="172275"/>
                </a:lnTo>
                <a:lnTo>
                  <a:pt x="69088" y="172516"/>
                </a:lnTo>
                <a:lnTo>
                  <a:pt x="71513" y="172770"/>
                </a:lnTo>
                <a:lnTo>
                  <a:pt x="73825" y="171094"/>
                </a:lnTo>
                <a:lnTo>
                  <a:pt x="75323" y="159791"/>
                </a:lnTo>
                <a:close/>
              </a:path>
              <a:path w="161290" h="173354">
                <a:moveTo>
                  <a:pt x="86868" y="81610"/>
                </a:moveTo>
                <a:lnTo>
                  <a:pt x="80467" y="80645"/>
                </a:lnTo>
                <a:lnTo>
                  <a:pt x="74091" y="79667"/>
                </a:lnTo>
                <a:lnTo>
                  <a:pt x="72669" y="90322"/>
                </a:lnTo>
                <a:lnTo>
                  <a:pt x="85445" y="92265"/>
                </a:lnTo>
                <a:lnTo>
                  <a:pt x="86868" y="81610"/>
                </a:lnTo>
                <a:close/>
              </a:path>
              <a:path w="161290" h="173354">
                <a:moveTo>
                  <a:pt x="96024" y="3213"/>
                </a:moveTo>
                <a:lnTo>
                  <a:pt x="94297" y="495"/>
                </a:lnTo>
                <a:lnTo>
                  <a:pt x="91871" y="254"/>
                </a:lnTo>
                <a:lnTo>
                  <a:pt x="89433" y="0"/>
                </a:lnTo>
                <a:lnTo>
                  <a:pt x="87122" y="1676"/>
                </a:lnTo>
                <a:lnTo>
                  <a:pt x="85636" y="12979"/>
                </a:lnTo>
                <a:lnTo>
                  <a:pt x="87363" y="15684"/>
                </a:lnTo>
                <a:lnTo>
                  <a:pt x="92227" y="16192"/>
                </a:lnTo>
                <a:lnTo>
                  <a:pt x="94526" y="14516"/>
                </a:lnTo>
                <a:lnTo>
                  <a:pt x="96024" y="3213"/>
                </a:lnTo>
                <a:close/>
              </a:path>
              <a:path w="161290" h="173354">
                <a:moveTo>
                  <a:pt x="114173" y="163322"/>
                </a:moveTo>
                <a:lnTo>
                  <a:pt x="110197" y="152730"/>
                </a:lnTo>
                <a:lnTo>
                  <a:pt x="107442" y="151307"/>
                </a:lnTo>
                <a:lnTo>
                  <a:pt x="102997" y="153479"/>
                </a:lnTo>
                <a:lnTo>
                  <a:pt x="101777" y="156171"/>
                </a:lnTo>
                <a:lnTo>
                  <a:pt x="105752" y="166763"/>
                </a:lnTo>
                <a:lnTo>
                  <a:pt x="108508" y="168186"/>
                </a:lnTo>
                <a:lnTo>
                  <a:pt x="110731" y="167106"/>
                </a:lnTo>
                <a:lnTo>
                  <a:pt x="112953" y="166014"/>
                </a:lnTo>
                <a:lnTo>
                  <a:pt x="114173" y="163322"/>
                </a:lnTo>
                <a:close/>
              </a:path>
              <a:path w="161290" h="173354">
                <a:moveTo>
                  <a:pt x="132676" y="22707"/>
                </a:moveTo>
                <a:lnTo>
                  <a:pt x="132448" y="19418"/>
                </a:lnTo>
                <a:lnTo>
                  <a:pt x="130454" y="17907"/>
                </a:lnTo>
                <a:lnTo>
                  <a:pt x="128473" y="16383"/>
                </a:lnTo>
                <a:lnTo>
                  <a:pt x="125691" y="16586"/>
                </a:lnTo>
                <a:lnTo>
                  <a:pt x="119138" y="25577"/>
                </a:lnTo>
                <a:lnTo>
                  <a:pt x="119367" y="28854"/>
                </a:lnTo>
                <a:lnTo>
                  <a:pt x="123342" y="31902"/>
                </a:lnTo>
                <a:lnTo>
                  <a:pt x="126123" y="31686"/>
                </a:lnTo>
                <a:lnTo>
                  <a:pt x="132676" y="22707"/>
                </a:lnTo>
                <a:close/>
              </a:path>
              <a:path w="161290" h="173354">
                <a:moveTo>
                  <a:pt x="145681" y="137909"/>
                </a:moveTo>
                <a:lnTo>
                  <a:pt x="145491" y="134924"/>
                </a:lnTo>
                <a:lnTo>
                  <a:pt x="137121" y="127889"/>
                </a:lnTo>
                <a:lnTo>
                  <a:pt x="134061" y="128143"/>
                </a:lnTo>
                <a:lnTo>
                  <a:pt x="131229" y="132410"/>
                </a:lnTo>
                <a:lnTo>
                  <a:pt x="131419" y="135394"/>
                </a:lnTo>
                <a:lnTo>
                  <a:pt x="139801" y="142430"/>
                </a:lnTo>
                <a:lnTo>
                  <a:pt x="142849" y="142176"/>
                </a:lnTo>
                <a:lnTo>
                  <a:pt x="144272" y="140042"/>
                </a:lnTo>
                <a:lnTo>
                  <a:pt x="145681" y="137909"/>
                </a:lnTo>
                <a:close/>
              </a:path>
              <a:path w="161290" h="173354">
                <a:moveTo>
                  <a:pt x="156667" y="56286"/>
                </a:moveTo>
                <a:lnTo>
                  <a:pt x="155663" y="53911"/>
                </a:lnTo>
                <a:lnTo>
                  <a:pt x="154647" y="51523"/>
                </a:lnTo>
                <a:lnTo>
                  <a:pt x="152133" y="50215"/>
                </a:lnTo>
                <a:lnTo>
                  <a:pt x="142278" y="54470"/>
                </a:lnTo>
                <a:lnTo>
                  <a:pt x="140957" y="57442"/>
                </a:lnTo>
                <a:lnTo>
                  <a:pt x="142976" y="62217"/>
                </a:lnTo>
                <a:lnTo>
                  <a:pt x="145478" y="63512"/>
                </a:lnTo>
                <a:lnTo>
                  <a:pt x="155346" y="59258"/>
                </a:lnTo>
                <a:lnTo>
                  <a:pt x="156667" y="56286"/>
                </a:lnTo>
                <a:close/>
              </a:path>
              <a:path w="161290" h="173354">
                <a:moveTo>
                  <a:pt x="160947" y="95999"/>
                </a:moveTo>
                <a:lnTo>
                  <a:pt x="159385" y="93522"/>
                </a:lnTo>
                <a:lnTo>
                  <a:pt x="148856" y="91922"/>
                </a:lnTo>
                <a:lnTo>
                  <a:pt x="146329" y="93789"/>
                </a:lnTo>
                <a:lnTo>
                  <a:pt x="145859" y="98996"/>
                </a:lnTo>
                <a:lnTo>
                  <a:pt x="147421" y="101473"/>
                </a:lnTo>
                <a:lnTo>
                  <a:pt x="157949" y="103085"/>
                </a:lnTo>
                <a:lnTo>
                  <a:pt x="160477" y="101219"/>
                </a:lnTo>
                <a:lnTo>
                  <a:pt x="160718" y="98615"/>
                </a:lnTo>
                <a:lnTo>
                  <a:pt x="160947" y="95999"/>
                </a:lnTo>
                <a:close/>
              </a:path>
            </a:pathLst>
          </a:custGeom>
          <a:solidFill>
            <a:srgbClr val="31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821302" y="7467655"/>
            <a:ext cx="45085" cy="20955"/>
          </a:xfrm>
          <a:custGeom>
            <a:avLst/>
            <a:gdLst/>
            <a:ahLst/>
            <a:cxnLst/>
            <a:rect l="l" t="t" r="r" b="b"/>
            <a:pathLst>
              <a:path w="45084" h="20954">
                <a:moveTo>
                  <a:pt x="25069" y="0"/>
                </a:moveTo>
                <a:lnTo>
                  <a:pt x="9369" y="1347"/>
                </a:lnTo>
                <a:lnTo>
                  <a:pt x="0" y="8165"/>
                </a:lnTo>
                <a:lnTo>
                  <a:pt x="4472" y="16666"/>
                </a:lnTo>
                <a:lnTo>
                  <a:pt x="19650" y="20595"/>
                </a:lnTo>
                <a:lnTo>
                  <a:pt x="36223" y="19268"/>
                </a:lnTo>
                <a:lnTo>
                  <a:pt x="44884" y="11999"/>
                </a:lnTo>
                <a:lnTo>
                  <a:pt x="39455" y="3693"/>
                </a:lnTo>
                <a:lnTo>
                  <a:pt x="25069" y="0"/>
                </a:lnTo>
                <a:close/>
              </a:path>
            </a:pathLst>
          </a:custGeom>
          <a:solidFill>
            <a:srgbClr val="4C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7735111" y="7510460"/>
            <a:ext cx="61594" cy="47625"/>
          </a:xfrm>
          <a:custGeom>
            <a:avLst/>
            <a:gdLst/>
            <a:ahLst/>
            <a:cxnLst/>
            <a:rect l="l" t="t" r="r" b="b"/>
            <a:pathLst>
              <a:path w="61595" h="47625">
                <a:moveTo>
                  <a:pt x="55890" y="0"/>
                </a:moveTo>
                <a:lnTo>
                  <a:pt x="18301" y="17893"/>
                </a:lnTo>
                <a:lnTo>
                  <a:pt x="0" y="43898"/>
                </a:lnTo>
                <a:lnTo>
                  <a:pt x="2451" y="47311"/>
                </a:lnTo>
                <a:lnTo>
                  <a:pt x="4442" y="47556"/>
                </a:lnTo>
                <a:lnTo>
                  <a:pt x="7148" y="46826"/>
                </a:lnTo>
                <a:lnTo>
                  <a:pt x="8100" y="46339"/>
                </a:lnTo>
                <a:lnTo>
                  <a:pt x="11879" y="43625"/>
                </a:lnTo>
                <a:lnTo>
                  <a:pt x="13920" y="39956"/>
                </a:lnTo>
                <a:lnTo>
                  <a:pt x="18992" y="32782"/>
                </a:lnTo>
                <a:lnTo>
                  <a:pt x="55213" y="14436"/>
                </a:lnTo>
                <a:lnTo>
                  <a:pt x="56761" y="13853"/>
                </a:lnTo>
                <a:lnTo>
                  <a:pt x="57966" y="12989"/>
                </a:lnTo>
                <a:lnTo>
                  <a:pt x="59799" y="11671"/>
                </a:lnTo>
                <a:lnTo>
                  <a:pt x="60839" y="9687"/>
                </a:lnTo>
                <a:lnTo>
                  <a:pt x="61339" y="4248"/>
                </a:lnTo>
                <a:lnTo>
                  <a:pt x="60727" y="2052"/>
                </a:lnTo>
                <a:lnTo>
                  <a:pt x="58221" y="274"/>
                </a:lnTo>
                <a:lnTo>
                  <a:pt x="55890" y="0"/>
                </a:lnTo>
                <a:close/>
              </a:path>
            </a:pathLst>
          </a:custGeom>
          <a:solidFill>
            <a:srgbClr val="FEC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7905661" y="7353389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4">
                <a:moveTo>
                  <a:pt x="23482" y="39865"/>
                </a:moveTo>
                <a:lnTo>
                  <a:pt x="22123" y="35394"/>
                </a:lnTo>
                <a:lnTo>
                  <a:pt x="21120" y="33832"/>
                </a:lnTo>
                <a:lnTo>
                  <a:pt x="4191" y="7302"/>
                </a:lnTo>
                <a:lnTo>
                  <a:pt x="2654" y="6477"/>
                </a:lnTo>
                <a:lnTo>
                  <a:pt x="1536" y="6502"/>
                </a:lnTo>
                <a:lnTo>
                  <a:pt x="215" y="7734"/>
                </a:lnTo>
                <a:lnTo>
                  <a:pt x="0" y="8559"/>
                </a:lnTo>
                <a:lnTo>
                  <a:pt x="127" y="9982"/>
                </a:lnTo>
                <a:lnTo>
                  <a:pt x="3467" y="16586"/>
                </a:lnTo>
                <a:lnTo>
                  <a:pt x="6413" y="21844"/>
                </a:lnTo>
                <a:lnTo>
                  <a:pt x="11125" y="29502"/>
                </a:lnTo>
                <a:lnTo>
                  <a:pt x="15684" y="36385"/>
                </a:lnTo>
                <a:lnTo>
                  <a:pt x="17005" y="39446"/>
                </a:lnTo>
                <a:lnTo>
                  <a:pt x="23482" y="39865"/>
                </a:lnTo>
                <a:close/>
              </a:path>
              <a:path w="31750" h="40004">
                <a:moveTo>
                  <a:pt x="31343" y="31305"/>
                </a:moveTo>
                <a:lnTo>
                  <a:pt x="15646" y="3467"/>
                </a:lnTo>
                <a:lnTo>
                  <a:pt x="14325" y="431"/>
                </a:lnTo>
                <a:lnTo>
                  <a:pt x="7848" y="0"/>
                </a:lnTo>
                <a:lnTo>
                  <a:pt x="9207" y="4470"/>
                </a:lnTo>
                <a:lnTo>
                  <a:pt x="10210" y="6032"/>
                </a:lnTo>
                <a:lnTo>
                  <a:pt x="27139" y="32562"/>
                </a:lnTo>
                <a:lnTo>
                  <a:pt x="28676" y="33388"/>
                </a:lnTo>
                <a:lnTo>
                  <a:pt x="29794" y="33362"/>
                </a:lnTo>
                <a:lnTo>
                  <a:pt x="31127" y="32131"/>
                </a:lnTo>
                <a:lnTo>
                  <a:pt x="31343" y="31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bg object 14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576110" y="88251"/>
            <a:ext cx="889483" cy="921246"/>
          </a:xfrm>
          <a:prstGeom prst="rect">
            <a:avLst/>
          </a:prstGeom>
        </p:spPr>
      </p:pic>
      <p:sp>
        <p:nvSpPr>
          <p:cNvPr id="144" name="bg object 144"/>
          <p:cNvSpPr/>
          <p:nvPr/>
        </p:nvSpPr>
        <p:spPr>
          <a:xfrm>
            <a:off x="1365129" y="218316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37" y="0"/>
                </a:moveTo>
                <a:lnTo>
                  <a:pt x="5240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37" y="35410"/>
                </a:lnTo>
                <a:lnTo>
                  <a:pt x="36633" y="29877"/>
                </a:lnTo>
                <a:lnTo>
                  <a:pt x="41876" y="17705"/>
                </a:lnTo>
                <a:lnTo>
                  <a:pt x="36650" y="5532"/>
                </a:lnTo>
                <a:lnTo>
                  <a:pt x="20937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3468485" y="8884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3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3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9663" y="224582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4771" y="0"/>
                </a:moveTo>
                <a:lnTo>
                  <a:pt x="107" y="25636"/>
                </a:lnTo>
                <a:lnTo>
                  <a:pt x="0" y="28080"/>
                </a:lnTo>
                <a:lnTo>
                  <a:pt x="622" y="30351"/>
                </a:lnTo>
                <a:lnTo>
                  <a:pt x="1976" y="32461"/>
                </a:lnTo>
                <a:lnTo>
                  <a:pt x="2854" y="34654"/>
                </a:lnTo>
                <a:lnTo>
                  <a:pt x="4344" y="36551"/>
                </a:lnTo>
                <a:lnTo>
                  <a:pt x="6461" y="38160"/>
                </a:lnTo>
                <a:lnTo>
                  <a:pt x="8427" y="39888"/>
                </a:lnTo>
                <a:lnTo>
                  <a:pt x="10749" y="41098"/>
                </a:lnTo>
                <a:lnTo>
                  <a:pt x="13439" y="41818"/>
                </a:lnTo>
                <a:lnTo>
                  <a:pt x="16023" y="42923"/>
                </a:lnTo>
                <a:lnTo>
                  <a:pt x="18806" y="43434"/>
                </a:lnTo>
                <a:lnTo>
                  <a:pt x="21790" y="43341"/>
                </a:lnTo>
                <a:lnTo>
                  <a:pt x="27550" y="42711"/>
                </a:lnTo>
                <a:lnTo>
                  <a:pt x="43465" y="17791"/>
                </a:lnTo>
                <a:lnTo>
                  <a:pt x="43577" y="15358"/>
                </a:lnTo>
                <a:lnTo>
                  <a:pt x="42959" y="13082"/>
                </a:lnTo>
                <a:lnTo>
                  <a:pt x="41597" y="10976"/>
                </a:lnTo>
                <a:lnTo>
                  <a:pt x="40722" y="8780"/>
                </a:lnTo>
                <a:lnTo>
                  <a:pt x="39232" y="6877"/>
                </a:lnTo>
                <a:lnTo>
                  <a:pt x="37115" y="5274"/>
                </a:lnTo>
                <a:lnTo>
                  <a:pt x="35153" y="3545"/>
                </a:lnTo>
                <a:lnTo>
                  <a:pt x="32828" y="2326"/>
                </a:lnTo>
                <a:lnTo>
                  <a:pt x="30138" y="1616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573828" y="229860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2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42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2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2868581" y="124956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0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0" y="35408"/>
                </a:lnTo>
                <a:lnTo>
                  <a:pt x="36640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2457324" y="60448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4771" y="0"/>
                </a:moveTo>
                <a:lnTo>
                  <a:pt x="107" y="25634"/>
                </a:lnTo>
                <a:lnTo>
                  <a:pt x="0" y="28079"/>
                </a:lnTo>
                <a:lnTo>
                  <a:pt x="622" y="30351"/>
                </a:lnTo>
                <a:lnTo>
                  <a:pt x="1976" y="32461"/>
                </a:lnTo>
                <a:lnTo>
                  <a:pt x="2851" y="34657"/>
                </a:lnTo>
                <a:lnTo>
                  <a:pt x="4344" y="36550"/>
                </a:lnTo>
                <a:lnTo>
                  <a:pt x="6457" y="38159"/>
                </a:lnTo>
                <a:lnTo>
                  <a:pt x="8427" y="39888"/>
                </a:lnTo>
                <a:lnTo>
                  <a:pt x="10749" y="41101"/>
                </a:lnTo>
                <a:lnTo>
                  <a:pt x="13439" y="41817"/>
                </a:lnTo>
                <a:lnTo>
                  <a:pt x="16019" y="42922"/>
                </a:lnTo>
                <a:lnTo>
                  <a:pt x="18806" y="43437"/>
                </a:lnTo>
                <a:lnTo>
                  <a:pt x="21786" y="43340"/>
                </a:lnTo>
                <a:lnTo>
                  <a:pt x="27550" y="42710"/>
                </a:lnTo>
                <a:lnTo>
                  <a:pt x="43465" y="17791"/>
                </a:lnTo>
                <a:lnTo>
                  <a:pt x="43577" y="15356"/>
                </a:lnTo>
                <a:lnTo>
                  <a:pt x="42959" y="13082"/>
                </a:lnTo>
                <a:lnTo>
                  <a:pt x="41597" y="10976"/>
                </a:lnTo>
                <a:lnTo>
                  <a:pt x="40722" y="8780"/>
                </a:lnTo>
                <a:lnTo>
                  <a:pt x="39232" y="6875"/>
                </a:lnTo>
                <a:lnTo>
                  <a:pt x="37115" y="5274"/>
                </a:lnTo>
                <a:lnTo>
                  <a:pt x="35153" y="3549"/>
                </a:lnTo>
                <a:lnTo>
                  <a:pt x="32828" y="2325"/>
                </a:lnTo>
                <a:lnTo>
                  <a:pt x="30138" y="1619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225121" y="1031386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2"/>
                </a:lnTo>
                <a:lnTo>
                  <a:pt x="5229" y="29873"/>
                </a:lnTo>
                <a:lnTo>
                  <a:pt x="20941" y="35405"/>
                </a:lnTo>
                <a:lnTo>
                  <a:pt x="36641" y="29873"/>
                </a:lnTo>
                <a:lnTo>
                  <a:pt x="41882" y="17702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3228155" y="640170"/>
            <a:ext cx="53340" cy="36195"/>
          </a:xfrm>
          <a:custGeom>
            <a:avLst/>
            <a:gdLst/>
            <a:ahLst/>
            <a:cxnLst/>
            <a:rect l="l" t="t" r="r" b="b"/>
            <a:pathLst>
              <a:path w="53339" h="36195">
                <a:moveTo>
                  <a:pt x="18809" y="0"/>
                </a:moveTo>
                <a:lnTo>
                  <a:pt x="16019" y="514"/>
                </a:lnTo>
                <a:lnTo>
                  <a:pt x="13442" y="1619"/>
                </a:lnTo>
                <a:lnTo>
                  <a:pt x="10756" y="2329"/>
                </a:lnTo>
                <a:lnTo>
                  <a:pt x="8423" y="3549"/>
                </a:lnTo>
                <a:lnTo>
                  <a:pt x="6461" y="5276"/>
                </a:lnTo>
                <a:lnTo>
                  <a:pt x="4348" y="6875"/>
                </a:lnTo>
                <a:lnTo>
                  <a:pt x="2851" y="8780"/>
                </a:lnTo>
                <a:lnTo>
                  <a:pt x="1987" y="10976"/>
                </a:lnTo>
                <a:lnTo>
                  <a:pt x="619" y="13082"/>
                </a:lnTo>
                <a:lnTo>
                  <a:pt x="0" y="15356"/>
                </a:lnTo>
                <a:lnTo>
                  <a:pt x="111" y="17797"/>
                </a:lnTo>
                <a:lnTo>
                  <a:pt x="892" y="22503"/>
                </a:lnTo>
                <a:lnTo>
                  <a:pt x="31391" y="35506"/>
                </a:lnTo>
                <a:lnTo>
                  <a:pt x="34387" y="35593"/>
                </a:lnTo>
                <a:lnTo>
                  <a:pt x="37170" y="35088"/>
                </a:lnTo>
                <a:lnTo>
                  <a:pt x="39750" y="33972"/>
                </a:lnTo>
                <a:lnTo>
                  <a:pt x="42440" y="33263"/>
                </a:lnTo>
                <a:lnTo>
                  <a:pt x="44770" y="32043"/>
                </a:lnTo>
                <a:lnTo>
                  <a:pt x="46732" y="30318"/>
                </a:lnTo>
                <a:lnTo>
                  <a:pt x="48845" y="28717"/>
                </a:lnTo>
                <a:lnTo>
                  <a:pt x="50327" y="26812"/>
                </a:lnTo>
                <a:lnTo>
                  <a:pt x="51206" y="24616"/>
                </a:lnTo>
                <a:lnTo>
                  <a:pt x="52564" y="22510"/>
                </a:lnTo>
                <a:lnTo>
                  <a:pt x="53190" y="20234"/>
                </a:lnTo>
                <a:lnTo>
                  <a:pt x="53070" y="17797"/>
                </a:lnTo>
                <a:lnTo>
                  <a:pt x="52301" y="13092"/>
                </a:lnTo>
                <a:lnTo>
                  <a:pt x="21786" y="96"/>
                </a:lnTo>
                <a:lnTo>
                  <a:pt x="18809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2" name="bg object 1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659526" y="1812358"/>
            <a:ext cx="111592" cy="105236"/>
          </a:xfrm>
          <a:prstGeom prst="rect">
            <a:avLst/>
          </a:prstGeom>
        </p:spPr>
      </p:pic>
      <p:sp>
        <p:nvSpPr>
          <p:cNvPr id="153" name="bg object 153"/>
          <p:cNvSpPr/>
          <p:nvPr/>
        </p:nvSpPr>
        <p:spPr>
          <a:xfrm>
            <a:off x="6383557" y="20325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3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3" y="35406"/>
                </a:lnTo>
                <a:lnTo>
                  <a:pt x="36641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5163797" y="132493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8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417732" y="159378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39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8" y="29876"/>
                </a:lnTo>
                <a:lnTo>
                  <a:pt x="20939" y="35408"/>
                </a:lnTo>
                <a:lnTo>
                  <a:pt x="36639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39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6" name="bg object 1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813892" y="870538"/>
            <a:ext cx="163842" cy="154504"/>
          </a:xfrm>
          <a:prstGeom prst="rect">
            <a:avLst/>
          </a:prstGeom>
        </p:spPr>
      </p:pic>
      <p:sp>
        <p:nvSpPr>
          <p:cNvPr id="157" name="bg object 157"/>
          <p:cNvSpPr/>
          <p:nvPr/>
        </p:nvSpPr>
        <p:spPr>
          <a:xfrm>
            <a:off x="7963848" y="9032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6988462" y="1781"/>
            <a:ext cx="43180" cy="6985"/>
          </a:xfrm>
          <a:custGeom>
            <a:avLst/>
            <a:gdLst/>
            <a:ahLst/>
            <a:cxnLst/>
            <a:rect l="l" t="t" r="r" b="b"/>
            <a:pathLst>
              <a:path w="43179" h="6985">
                <a:moveTo>
                  <a:pt x="43077" y="0"/>
                </a:moveTo>
                <a:lnTo>
                  <a:pt x="0" y="0"/>
                </a:lnTo>
                <a:lnTo>
                  <a:pt x="1352" y="1112"/>
                </a:lnTo>
                <a:lnTo>
                  <a:pt x="5736" y="3877"/>
                </a:lnTo>
                <a:lnTo>
                  <a:pt x="9120" y="5478"/>
                </a:lnTo>
                <a:lnTo>
                  <a:pt x="12763" y="6285"/>
                </a:lnTo>
                <a:lnTo>
                  <a:pt x="26284" y="6304"/>
                </a:lnTo>
                <a:lnTo>
                  <a:pt x="29269" y="6390"/>
                </a:lnTo>
                <a:lnTo>
                  <a:pt x="32051" y="5875"/>
                </a:lnTo>
                <a:lnTo>
                  <a:pt x="34637" y="4770"/>
                </a:lnTo>
                <a:lnTo>
                  <a:pt x="37326" y="4061"/>
                </a:lnTo>
                <a:lnTo>
                  <a:pt x="39651" y="2840"/>
                </a:lnTo>
                <a:lnTo>
                  <a:pt x="41613" y="1112"/>
                </a:lnTo>
                <a:lnTo>
                  <a:pt x="43077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6202860" y="118789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1" y="35406"/>
                </a:lnTo>
                <a:lnTo>
                  <a:pt x="36641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0" name="bg object 1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9972" y="1082170"/>
            <a:ext cx="111596" cy="1052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7287" y="1549589"/>
            <a:ext cx="7642859" cy="10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1">
                <a:solidFill>
                  <a:srgbClr val="01020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1854" y="2635720"/>
            <a:ext cx="7332980" cy="251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65895" y="7185586"/>
            <a:ext cx="5295900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1">
                <a:solidFill>
                  <a:srgbClr val="231F20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Dado</a:t>
            </a:r>
            <a:r>
              <a:rPr spc="-5" dirty="0"/>
              <a:t> </a:t>
            </a:r>
            <a:r>
              <a:rPr spc="-30" dirty="0"/>
              <a:t>en</a:t>
            </a:r>
            <a:r>
              <a:rPr spc="-5" dirty="0"/>
              <a:t> </a:t>
            </a:r>
            <a:r>
              <a:rPr spc="-35" dirty="0"/>
              <a:t>San</a:t>
            </a:r>
            <a:r>
              <a:rPr spc="-5" dirty="0"/>
              <a:t> </a:t>
            </a:r>
            <a:r>
              <a:rPr spc="-30" dirty="0"/>
              <a:t>Vicente</a:t>
            </a:r>
            <a:r>
              <a:rPr dirty="0"/>
              <a:t> </a:t>
            </a:r>
            <a:r>
              <a:rPr spc="-30" dirty="0"/>
              <a:t>del</a:t>
            </a:r>
            <a:r>
              <a:rPr spc="-5" dirty="0"/>
              <a:t> </a:t>
            </a:r>
            <a:r>
              <a:rPr spc="-35" dirty="0"/>
              <a:t>Caguán,</a:t>
            </a:r>
            <a:r>
              <a:rPr spc="-5" dirty="0"/>
              <a:t> </a:t>
            </a:r>
            <a:r>
              <a:rPr spc="-35" dirty="0"/>
              <a:t>Institución</a:t>
            </a:r>
            <a:r>
              <a:rPr dirty="0"/>
              <a:t> </a:t>
            </a:r>
            <a:r>
              <a:rPr spc="-35" dirty="0"/>
              <a:t>Educativa</a:t>
            </a:r>
            <a:r>
              <a:rPr spc="-5" dirty="0"/>
              <a:t> </a:t>
            </a:r>
            <a:r>
              <a:rPr spc="-45" dirty="0"/>
              <a:t>Domingo</a:t>
            </a:r>
            <a:r>
              <a:rPr spc="-5" dirty="0"/>
              <a:t> </a:t>
            </a:r>
            <a:r>
              <a:rPr spc="-40" dirty="0"/>
              <a:t>Savio</a:t>
            </a:r>
            <a:r>
              <a:rPr dirty="0"/>
              <a:t> </a:t>
            </a:r>
            <a:r>
              <a:rPr spc="-10" dirty="0"/>
              <a:t>el</a:t>
            </a:r>
            <a:r>
              <a:rPr spc="-5" dirty="0"/>
              <a:t> </a:t>
            </a:r>
            <a:r>
              <a:rPr spc="-30" dirty="0"/>
              <a:t>día</a:t>
            </a:r>
            <a:r>
              <a:rPr spc="-5" dirty="0"/>
              <a:t> </a:t>
            </a:r>
            <a:r>
              <a:rPr spc="-30" dirty="0"/>
              <a:t>06</a:t>
            </a:r>
            <a:r>
              <a:rPr spc="-5" dirty="0"/>
              <a:t> </a:t>
            </a:r>
            <a:r>
              <a:rPr spc="-30" dirty="0"/>
              <a:t>de</a:t>
            </a:r>
            <a:r>
              <a:rPr dirty="0"/>
              <a:t> </a:t>
            </a:r>
            <a:r>
              <a:rPr spc="-35" dirty="0"/>
              <a:t>Diciembre</a:t>
            </a:r>
            <a:r>
              <a:rPr spc="-5" dirty="0"/>
              <a:t> </a:t>
            </a:r>
            <a:r>
              <a:rPr spc="-30" dirty="0"/>
              <a:t>de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7.pn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31" Type="http://schemas.openxmlformats.org/officeDocument/2006/relationships/image" Target="../media/image31.png"/><Relationship Id="rId44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30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1" y="-124335"/>
            <a:ext cx="10020935" cy="4956810"/>
          </a:xfrm>
          <a:custGeom>
            <a:avLst/>
            <a:gdLst/>
            <a:ahLst/>
            <a:cxnLst/>
            <a:rect l="l" t="t" r="r" b="b"/>
            <a:pathLst>
              <a:path w="10020935" h="4956810">
                <a:moveTo>
                  <a:pt x="10020838" y="0"/>
                </a:moveTo>
                <a:lnTo>
                  <a:pt x="0" y="0"/>
                </a:lnTo>
                <a:lnTo>
                  <a:pt x="0" y="4956228"/>
                </a:lnTo>
                <a:lnTo>
                  <a:pt x="10020838" y="4956228"/>
                </a:lnTo>
                <a:lnTo>
                  <a:pt x="10020838" y="0"/>
                </a:lnTo>
                <a:close/>
              </a:path>
            </a:pathLst>
          </a:custGeom>
          <a:solidFill>
            <a:srgbClr val="EEF8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9346" y="1221"/>
            <a:ext cx="2028189" cy="2163445"/>
            <a:chOff x="19346" y="1221"/>
            <a:chExt cx="2028189" cy="2163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21" y="1944306"/>
              <a:ext cx="111596" cy="1052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6268" y="237896"/>
              <a:ext cx="963930" cy="1471295"/>
            </a:xfrm>
            <a:custGeom>
              <a:avLst/>
              <a:gdLst/>
              <a:ahLst/>
              <a:cxnLst/>
              <a:rect l="l" t="t" r="r" b="b"/>
              <a:pathLst>
                <a:path w="963930" h="1471295">
                  <a:moveTo>
                    <a:pt x="41871" y="1453121"/>
                  </a:moveTo>
                  <a:lnTo>
                    <a:pt x="36652" y="1440954"/>
                  </a:lnTo>
                  <a:lnTo>
                    <a:pt x="20942" y="1435417"/>
                  </a:lnTo>
                  <a:lnTo>
                    <a:pt x="5232" y="1440954"/>
                  </a:lnTo>
                  <a:lnTo>
                    <a:pt x="0" y="1453121"/>
                  </a:lnTo>
                  <a:lnTo>
                    <a:pt x="5219" y="1465300"/>
                  </a:lnTo>
                  <a:lnTo>
                    <a:pt x="20942" y="1470825"/>
                  </a:lnTo>
                  <a:lnTo>
                    <a:pt x="36639" y="1465300"/>
                  </a:lnTo>
                  <a:lnTo>
                    <a:pt x="41871" y="1453121"/>
                  </a:lnTo>
                  <a:close/>
                </a:path>
                <a:path w="963930" h="1471295">
                  <a:moveTo>
                    <a:pt x="963891" y="17703"/>
                  </a:moveTo>
                  <a:lnTo>
                    <a:pt x="958672" y="5524"/>
                  </a:lnTo>
                  <a:lnTo>
                    <a:pt x="942962" y="0"/>
                  </a:lnTo>
                  <a:lnTo>
                    <a:pt x="927252" y="5524"/>
                  </a:lnTo>
                  <a:lnTo>
                    <a:pt x="922020" y="17703"/>
                  </a:lnTo>
                  <a:lnTo>
                    <a:pt x="927239" y="29870"/>
                  </a:lnTo>
                  <a:lnTo>
                    <a:pt x="942962" y="35407"/>
                  </a:lnTo>
                  <a:lnTo>
                    <a:pt x="958659" y="29870"/>
                  </a:lnTo>
                  <a:lnTo>
                    <a:pt x="963891" y="17703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29" y="120141"/>
              <a:ext cx="292735" cy="1275080"/>
            </a:xfrm>
            <a:custGeom>
              <a:avLst/>
              <a:gdLst/>
              <a:ahLst/>
              <a:cxnLst/>
              <a:rect l="l" t="t" r="r" b="b"/>
              <a:pathLst>
                <a:path w="292735" h="1275080">
                  <a:moveTo>
                    <a:pt x="41871" y="1257122"/>
                  </a:moveTo>
                  <a:lnTo>
                    <a:pt x="36652" y="1244955"/>
                  </a:lnTo>
                  <a:lnTo>
                    <a:pt x="20929" y="1239418"/>
                  </a:lnTo>
                  <a:lnTo>
                    <a:pt x="5232" y="1244955"/>
                  </a:lnTo>
                  <a:lnTo>
                    <a:pt x="0" y="1257122"/>
                  </a:lnTo>
                  <a:lnTo>
                    <a:pt x="5219" y="1269301"/>
                  </a:lnTo>
                  <a:lnTo>
                    <a:pt x="20929" y="1274826"/>
                  </a:lnTo>
                  <a:lnTo>
                    <a:pt x="36639" y="1269301"/>
                  </a:lnTo>
                  <a:lnTo>
                    <a:pt x="41871" y="1257122"/>
                  </a:lnTo>
                  <a:close/>
                </a:path>
                <a:path w="292735" h="1275080">
                  <a:moveTo>
                    <a:pt x="292442" y="20231"/>
                  </a:moveTo>
                  <a:lnTo>
                    <a:pt x="274561" y="88"/>
                  </a:lnTo>
                  <a:lnTo>
                    <a:pt x="261048" y="88"/>
                  </a:lnTo>
                  <a:lnTo>
                    <a:pt x="258064" y="0"/>
                  </a:lnTo>
                  <a:lnTo>
                    <a:pt x="255282" y="508"/>
                  </a:lnTo>
                  <a:lnTo>
                    <a:pt x="252691" y="1612"/>
                  </a:lnTo>
                  <a:lnTo>
                    <a:pt x="250012" y="2324"/>
                  </a:lnTo>
                  <a:lnTo>
                    <a:pt x="247688" y="3543"/>
                  </a:lnTo>
                  <a:lnTo>
                    <a:pt x="245719" y="5270"/>
                  </a:lnTo>
                  <a:lnTo>
                    <a:pt x="243611" y="6870"/>
                  </a:lnTo>
                  <a:lnTo>
                    <a:pt x="242112" y="8775"/>
                  </a:lnTo>
                  <a:lnTo>
                    <a:pt x="241236" y="10972"/>
                  </a:lnTo>
                  <a:lnTo>
                    <a:pt x="239877" y="13081"/>
                  </a:lnTo>
                  <a:lnTo>
                    <a:pt x="239255" y="15354"/>
                  </a:lnTo>
                  <a:lnTo>
                    <a:pt x="239369" y="17792"/>
                  </a:lnTo>
                  <a:lnTo>
                    <a:pt x="240157" y="22491"/>
                  </a:lnTo>
                  <a:lnTo>
                    <a:pt x="270649" y="35496"/>
                  </a:lnTo>
                  <a:lnTo>
                    <a:pt x="273634" y="35585"/>
                  </a:lnTo>
                  <a:lnTo>
                    <a:pt x="276415" y="35077"/>
                  </a:lnTo>
                  <a:lnTo>
                    <a:pt x="279006" y="33972"/>
                  </a:lnTo>
                  <a:lnTo>
                    <a:pt x="281698" y="33261"/>
                  </a:lnTo>
                  <a:lnTo>
                    <a:pt x="284022" y="32042"/>
                  </a:lnTo>
                  <a:lnTo>
                    <a:pt x="285991" y="30314"/>
                  </a:lnTo>
                  <a:lnTo>
                    <a:pt x="288099" y="28702"/>
                  </a:lnTo>
                  <a:lnTo>
                    <a:pt x="289585" y="26809"/>
                  </a:lnTo>
                  <a:lnTo>
                    <a:pt x="290461" y="24612"/>
                  </a:lnTo>
                  <a:lnTo>
                    <a:pt x="291820" y="22504"/>
                  </a:lnTo>
                  <a:lnTo>
                    <a:pt x="292442" y="20231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34" y="1177866"/>
              <a:ext cx="163843" cy="154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144" y="884440"/>
              <a:ext cx="41910" cy="35560"/>
            </a:xfrm>
            <a:custGeom>
              <a:avLst/>
              <a:gdLst/>
              <a:ahLst/>
              <a:cxnLst/>
              <a:rect l="l" t="t" r="r" b="b"/>
              <a:pathLst>
                <a:path w="41910" h="35559">
                  <a:moveTo>
                    <a:pt x="20942" y="0"/>
                  </a:moveTo>
                  <a:lnTo>
                    <a:pt x="5242" y="5532"/>
                  </a:lnTo>
                  <a:lnTo>
                    <a:pt x="0" y="17705"/>
                  </a:lnTo>
                  <a:lnTo>
                    <a:pt x="5229" y="29877"/>
                  </a:lnTo>
                  <a:lnTo>
                    <a:pt x="20942" y="35410"/>
                  </a:lnTo>
                  <a:lnTo>
                    <a:pt x="36641" y="29877"/>
                  </a:lnTo>
                  <a:lnTo>
                    <a:pt x="41882" y="17705"/>
                  </a:lnTo>
                  <a:lnTo>
                    <a:pt x="36653" y="5532"/>
                  </a:lnTo>
                  <a:lnTo>
                    <a:pt x="20942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2912" y="1284472"/>
              <a:ext cx="41910" cy="35560"/>
            </a:xfrm>
            <a:custGeom>
              <a:avLst/>
              <a:gdLst/>
              <a:ahLst/>
              <a:cxnLst/>
              <a:rect l="l" t="t" r="r" b="b"/>
              <a:pathLst>
                <a:path w="41909" h="35559">
                  <a:moveTo>
                    <a:pt x="20938" y="0"/>
                  </a:moveTo>
                  <a:lnTo>
                    <a:pt x="5240" y="5532"/>
                  </a:lnTo>
                  <a:lnTo>
                    <a:pt x="0" y="17703"/>
                  </a:lnTo>
                  <a:lnTo>
                    <a:pt x="5228" y="29874"/>
                  </a:lnTo>
                  <a:lnTo>
                    <a:pt x="20938" y="35406"/>
                  </a:lnTo>
                  <a:lnTo>
                    <a:pt x="36639" y="29874"/>
                  </a:lnTo>
                  <a:lnTo>
                    <a:pt x="41880" y="17703"/>
                  </a:lnTo>
                  <a:lnTo>
                    <a:pt x="36650" y="5532"/>
                  </a:lnTo>
                  <a:lnTo>
                    <a:pt x="20938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994" y="415897"/>
              <a:ext cx="111592" cy="1052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7023" y="7213"/>
              <a:ext cx="1064260" cy="1275080"/>
            </a:xfrm>
            <a:custGeom>
              <a:avLst/>
              <a:gdLst/>
              <a:ahLst/>
              <a:cxnLst/>
              <a:rect l="l" t="t" r="r" b="b"/>
              <a:pathLst>
                <a:path w="1064260" h="1275080">
                  <a:moveTo>
                    <a:pt x="43586" y="725563"/>
                  </a:moveTo>
                  <a:lnTo>
                    <a:pt x="42964" y="723290"/>
                  </a:lnTo>
                  <a:lnTo>
                    <a:pt x="41605" y="721182"/>
                  </a:lnTo>
                  <a:lnTo>
                    <a:pt x="40728" y="718985"/>
                  </a:lnTo>
                  <a:lnTo>
                    <a:pt x="39230" y="717092"/>
                  </a:lnTo>
                  <a:lnTo>
                    <a:pt x="37122" y="715479"/>
                  </a:lnTo>
                  <a:lnTo>
                    <a:pt x="35153" y="713752"/>
                  </a:lnTo>
                  <a:lnTo>
                    <a:pt x="32829" y="712533"/>
                  </a:lnTo>
                  <a:lnTo>
                    <a:pt x="30137" y="711822"/>
                  </a:lnTo>
                  <a:lnTo>
                    <a:pt x="27559" y="710717"/>
                  </a:lnTo>
                  <a:lnTo>
                    <a:pt x="24777" y="710209"/>
                  </a:lnTo>
                  <a:lnTo>
                    <a:pt x="21793" y="710298"/>
                  </a:lnTo>
                  <a:lnTo>
                    <a:pt x="16027" y="710933"/>
                  </a:lnTo>
                  <a:lnTo>
                    <a:pt x="114" y="735838"/>
                  </a:lnTo>
                  <a:lnTo>
                    <a:pt x="0" y="738289"/>
                  </a:lnTo>
                  <a:lnTo>
                    <a:pt x="622" y="740562"/>
                  </a:lnTo>
                  <a:lnTo>
                    <a:pt x="1981" y="742670"/>
                  </a:lnTo>
                  <a:lnTo>
                    <a:pt x="2857" y="744867"/>
                  </a:lnTo>
                  <a:lnTo>
                    <a:pt x="4343" y="746760"/>
                  </a:lnTo>
                  <a:lnTo>
                    <a:pt x="6464" y="748372"/>
                  </a:lnTo>
                  <a:lnTo>
                    <a:pt x="8432" y="750100"/>
                  </a:lnTo>
                  <a:lnTo>
                    <a:pt x="10756" y="751306"/>
                  </a:lnTo>
                  <a:lnTo>
                    <a:pt x="13436" y="752030"/>
                  </a:lnTo>
                  <a:lnTo>
                    <a:pt x="16027" y="753135"/>
                  </a:lnTo>
                  <a:lnTo>
                    <a:pt x="18808" y="753643"/>
                  </a:lnTo>
                  <a:lnTo>
                    <a:pt x="21793" y="753541"/>
                  </a:lnTo>
                  <a:lnTo>
                    <a:pt x="27559" y="752919"/>
                  </a:lnTo>
                  <a:lnTo>
                    <a:pt x="43472" y="728002"/>
                  </a:lnTo>
                  <a:lnTo>
                    <a:pt x="43586" y="725563"/>
                  </a:lnTo>
                  <a:close/>
                </a:path>
                <a:path w="1064260" h="1275080">
                  <a:moveTo>
                    <a:pt x="813676" y="1257122"/>
                  </a:moveTo>
                  <a:lnTo>
                    <a:pt x="808443" y="1244955"/>
                  </a:lnTo>
                  <a:lnTo>
                    <a:pt x="792734" y="1239418"/>
                  </a:lnTo>
                  <a:lnTo>
                    <a:pt x="777036" y="1244955"/>
                  </a:lnTo>
                  <a:lnTo>
                    <a:pt x="771791" y="1257122"/>
                  </a:lnTo>
                  <a:lnTo>
                    <a:pt x="777024" y="1269301"/>
                  </a:lnTo>
                  <a:lnTo>
                    <a:pt x="792734" y="1274826"/>
                  </a:lnTo>
                  <a:lnTo>
                    <a:pt x="808431" y="1269301"/>
                  </a:lnTo>
                  <a:lnTo>
                    <a:pt x="813676" y="1257122"/>
                  </a:lnTo>
                  <a:close/>
                </a:path>
                <a:path w="1064260" h="1275080">
                  <a:moveTo>
                    <a:pt x="1031290" y="782002"/>
                  </a:moveTo>
                  <a:lnTo>
                    <a:pt x="1026058" y="769835"/>
                  </a:lnTo>
                  <a:lnTo>
                    <a:pt x="1010348" y="764298"/>
                  </a:lnTo>
                  <a:lnTo>
                    <a:pt x="994651" y="769835"/>
                  </a:lnTo>
                  <a:lnTo>
                    <a:pt x="989406" y="782002"/>
                  </a:lnTo>
                  <a:lnTo>
                    <a:pt x="994638" y="794181"/>
                  </a:lnTo>
                  <a:lnTo>
                    <a:pt x="1010348" y="799706"/>
                  </a:lnTo>
                  <a:lnTo>
                    <a:pt x="1026045" y="794181"/>
                  </a:lnTo>
                  <a:lnTo>
                    <a:pt x="1031290" y="782002"/>
                  </a:lnTo>
                  <a:close/>
                </a:path>
                <a:path w="1064260" h="1275080">
                  <a:moveTo>
                    <a:pt x="1064247" y="20231"/>
                  </a:moveTo>
                  <a:lnTo>
                    <a:pt x="1046365" y="88"/>
                  </a:lnTo>
                  <a:lnTo>
                    <a:pt x="1032852" y="88"/>
                  </a:lnTo>
                  <a:lnTo>
                    <a:pt x="1029855" y="0"/>
                  </a:lnTo>
                  <a:lnTo>
                    <a:pt x="1027074" y="508"/>
                  </a:lnTo>
                  <a:lnTo>
                    <a:pt x="1024496" y="1612"/>
                  </a:lnTo>
                  <a:lnTo>
                    <a:pt x="1021803" y="2324"/>
                  </a:lnTo>
                  <a:lnTo>
                    <a:pt x="1019479" y="3543"/>
                  </a:lnTo>
                  <a:lnTo>
                    <a:pt x="1017511" y="5270"/>
                  </a:lnTo>
                  <a:lnTo>
                    <a:pt x="1015403" y="6870"/>
                  </a:lnTo>
                  <a:lnTo>
                    <a:pt x="1013904" y="8775"/>
                  </a:lnTo>
                  <a:lnTo>
                    <a:pt x="1013040" y="10972"/>
                  </a:lnTo>
                  <a:lnTo>
                    <a:pt x="1011682" y="13081"/>
                  </a:lnTo>
                  <a:lnTo>
                    <a:pt x="1011059" y="15354"/>
                  </a:lnTo>
                  <a:lnTo>
                    <a:pt x="1011161" y="17792"/>
                  </a:lnTo>
                  <a:lnTo>
                    <a:pt x="1011948" y="22491"/>
                  </a:lnTo>
                  <a:lnTo>
                    <a:pt x="1042454" y="35496"/>
                  </a:lnTo>
                  <a:lnTo>
                    <a:pt x="1045438" y="35585"/>
                  </a:lnTo>
                  <a:lnTo>
                    <a:pt x="1048219" y="35077"/>
                  </a:lnTo>
                  <a:lnTo>
                    <a:pt x="1050798" y="33972"/>
                  </a:lnTo>
                  <a:lnTo>
                    <a:pt x="1053490" y="33261"/>
                  </a:lnTo>
                  <a:lnTo>
                    <a:pt x="1055814" y="32042"/>
                  </a:lnTo>
                  <a:lnTo>
                    <a:pt x="1057783" y="30314"/>
                  </a:lnTo>
                  <a:lnTo>
                    <a:pt x="1059891" y="28702"/>
                  </a:lnTo>
                  <a:lnTo>
                    <a:pt x="1061389" y="26809"/>
                  </a:lnTo>
                  <a:lnTo>
                    <a:pt x="1062266" y="24612"/>
                  </a:lnTo>
                  <a:lnTo>
                    <a:pt x="1063625" y="22504"/>
                  </a:lnTo>
                  <a:lnTo>
                    <a:pt x="1064247" y="20231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112" y="1939975"/>
              <a:ext cx="228772" cy="2243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3529" y="1497614"/>
              <a:ext cx="502284" cy="497205"/>
            </a:xfrm>
            <a:custGeom>
              <a:avLst/>
              <a:gdLst/>
              <a:ahLst/>
              <a:cxnLst/>
              <a:rect l="l" t="t" r="r" b="b"/>
              <a:pathLst>
                <a:path w="502284" h="497205">
                  <a:moveTo>
                    <a:pt x="250191" y="0"/>
                  </a:moveTo>
                  <a:lnTo>
                    <a:pt x="187434" y="4097"/>
                  </a:lnTo>
                  <a:lnTo>
                    <a:pt x="135276" y="15702"/>
                  </a:lnTo>
                  <a:lnTo>
                    <a:pt x="92922" y="33783"/>
                  </a:lnTo>
                  <a:lnTo>
                    <a:pt x="59574" y="57308"/>
                  </a:lnTo>
                  <a:lnTo>
                    <a:pt x="16703" y="116562"/>
                  </a:lnTo>
                  <a:lnTo>
                    <a:pt x="283" y="185210"/>
                  </a:lnTo>
                  <a:lnTo>
                    <a:pt x="0" y="220478"/>
                  </a:lnTo>
                  <a:lnTo>
                    <a:pt x="3936" y="254998"/>
                  </a:lnTo>
                  <a:lnTo>
                    <a:pt x="27295" y="333088"/>
                  </a:lnTo>
                  <a:lnTo>
                    <a:pt x="49531" y="378586"/>
                  </a:lnTo>
                  <a:lnTo>
                    <a:pt x="76783" y="422349"/>
                  </a:lnTo>
                  <a:lnTo>
                    <a:pt x="107835" y="462493"/>
                  </a:lnTo>
                  <a:lnTo>
                    <a:pt x="141468" y="497135"/>
                  </a:lnTo>
                  <a:lnTo>
                    <a:pt x="350126" y="497135"/>
                  </a:lnTo>
                  <a:lnTo>
                    <a:pt x="384181" y="462493"/>
                  </a:lnTo>
                  <a:lnTo>
                    <a:pt x="417125" y="422349"/>
                  </a:lnTo>
                  <a:lnTo>
                    <a:pt x="446952" y="378586"/>
                  </a:lnTo>
                  <a:lnTo>
                    <a:pt x="471654" y="333088"/>
                  </a:lnTo>
                  <a:lnTo>
                    <a:pt x="489224" y="287740"/>
                  </a:lnTo>
                  <a:lnTo>
                    <a:pt x="501754" y="220579"/>
                  </a:lnTo>
                  <a:lnTo>
                    <a:pt x="502066" y="185330"/>
                  </a:lnTo>
                  <a:lnTo>
                    <a:pt x="497285" y="150350"/>
                  </a:lnTo>
                  <a:lnTo>
                    <a:pt x="469058" y="85339"/>
                  </a:lnTo>
                  <a:lnTo>
                    <a:pt x="410313" y="33828"/>
                  </a:lnTo>
                  <a:lnTo>
                    <a:pt x="367385" y="15725"/>
                  </a:lnTo>
                  <a:lnTo>
                    <a:pt x="314293" y="4103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57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712" y="1497614"/>
              <a:ext cx="288290" cy="497205"/>
            </a:xfrm>
            <a:custGeom>
              <a:avLst/>
              <a:gdLst/>
              <a:ahLst/>
              <a:cxnLst/>
              <a:rect l="l" t="t" r="r" b="b"/>
              <a:pathLst>
                <a:path w="288290" h="497205">
                  <a:moveTo>
                    <a:pt x="143368" y="0"/>
                  </a:moveTo>
                  <a:lnTo>
                    <a:pt x="100331" y="6064"/>
                  </a:lnTo>
                  <a:lnTo>
                    <a:pt x="66201" y="23000"/>
                  </a:lnTo>
                  <a:lnTo>
                    <a:pt x="21329" y="81955"/>
                  </a:lnTo>
                  <a:lnTo>
                    <a:pt x="8922" y="120206"/>
                  </a:lnTo>
                  <a:lnTo>
                    <a:pt x="2089" y="161793"/>
                  </a:lnTo>
                  <a:lnTo>
                    <a:pt x="0" y="204834"/>
                  </a:lnTo>
                  <a:lnTo>
                    <a:pt x="1819" y="247444"/>
                  </a:lnTo>
                  <a:lnTo>
                    <a:pt x="6716" y="287740"/>
                  </a:lnTo>
                  <a:lnTo>
                    <a:pt x="19756" y="344522"/>
                  </a:lnTo>
                  <a:lnTo>
                    <a:pt x="39318" y="400802"/>
                  </a:lnTo>
                  <a:lnTo>
                    <a:pt x="62821" y="452900"/>
                  </a:lnTo>
                  <a:lnTo>
                    <a:pt x="87683" y="497135"/>
                  </a:lnTo>
                  <a:lnTo>
                    <a:pt x="200536" y="497135"/>
                  </a:lnTo>
                  <a:lnTo>
                    <a:pt x="224831" y="452900"/>
                  </a:lnTo>
                  <a:lnTo>
                    <a:pt x="247687" y="400802"/>
                  </a:lnTo>
                  <a:lnTo>
                    <a:pt x="266859" y="344522"/>
                  </a:lnTo>
                  <a:lnTo>
                    <a:pt x="280104" y="287740"/>
                  </a:lnTo>
                  <a:lnTo>
                    <a:pt x="285427" y="247517"/>
                  </a:lnTo>
                  <a:lnTo>
                    <a:pt x="287680" y="204946"/>
                  </a:lnTo>
                  <a:lnTo>
                    <a:pt x="285981" y="161916"/>
                  </a:lnTo>
                  <a:lnTo>
                    <a:pt x="279446" y="120320"/>
                  </a:lnTo>
                  <a:lnTo>
                    <a:pt x="267195" y="82046"/>
                  </a:lnTo>
                  <a:lnTo>
                    <a:pt x="222011" y="23032"/>
                  </a:lnTo>
                  <a:lnTo>
                    <a:pt x="187313" y="6073"/>
                  </a:lnTo>
                  <a:lnTo>
                    <a:pt x="143368" y="0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683" y="1497614"/>
              <a:ext cx="112395" cy="497205"/>
            </a:xfrm>
            <a:custGeom>
              <a:avLst/>
              <a:gdLst/>
              <a:ahLst/>
              <a:cxnLst/>
              <a:rect l="l" t="t" r="r" b="b"/>
              <a:pathLst>
                <a:path w="112395" h="497205">
                  <a:moveTo>
                    <a:pt x="55693" y="0"/>
                  </a:moveTo>
                  <a:lnTo>
                    <a:pt x="19401" y="36835"/>
                  </a:lnTo>
                  <a:lnTo>
                    <a:pt x="8953" y="76873"/>
                  </a:lnTo>
                  <a:lnTo>
                    <a:pt x="2717" y="125986"/>
                  </a:lnTo>
                  <a:lnTo>
                    <a:pt x="0" y="180171"/>
                  </a:lnTo>
                  <a:lnTo>
                    <a:pt x="111" y="235424"/>
                  </a:lnTo>
                  <a:lnTo>
                    <a:pt x="2362" y="287740"/>
                  </a:lnTo>
                  <a:lnTo>
                    <a:pt x="7452" y="344522"/>
                  </a:lnTo>
                  <a:lnTo>
                    <a:pt x="15087" y="400802"/>
                  </a:lnTo>
                  <a:lnTo>
                    <a:pt x="24258" y="452900"/>
                  </a:lnTo>
                  <a:lnTo>
                    <a:pt x="33959" y="497135"/>
                  </a:lnTo>
                  <a:lnTo>
                    <a:pt x="77998" y="497135"/>
                  </a:lnTo>
                  <a:lnTo>
                    <a:pt x="87480" y="452900"/>
                  </a:lnTo>
                  <a:lnTo>
                    <a:pt x="96400" y="400802"/>
                  </a:lnTo>
                  <a:lnTo>
                    <a:pt x="103883" y="344522"/>
                  </a:lnTo>
                  <a:lnTo>
                    <a:pt x="109052" y="287740"/>
                  </a:lnTo>
                  <a:lnTo>
                    <a:pt x="111517" y="235511"/>
                  </a:lnTo>
                  <a:lnTo>
                    <a:pt x="111840" y="180292"/>
                  </a:lnTo>
                  <a:lnTo>
                    <a:pt x="109288" y="126103"/>
                  </a:lnTo>
                  <a:lnTo>
                    <a:pt x="103130" y="76960"/>
                  </a:lnTo>
                  <a:lnTo>
                    <a:pt x="92633" y="36883"/>
                  </a:lnTo>
                  <a:lnTo>
                    <a:pt x="77064" y="9890"/>
                  </a:lnTo>
                  <a:lnTo>
                    <a:pt x="55693" y="0"/>
                  </a:lnTo>
                  <a:close/>
                </a:path>
              </a:pathLst>
            </a:custGeom>
            <a:solidFill>
              <a:srgbClr val="F1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425" y="1664258"/>
              <a:ext cx="406400" cy="284480"/>
            </a:xfrm>
            <a:custGeom>
              <a:avLst/>
              <a:gdLst/>
              <a:ahLst/>
              <a:cxnLst/>
              <a:rect l="l" t="t" r="r" b="b"/>
              <a:pathLst>
                <a:path w="406400" h="284480">
                  <a:moveTo>
                    <a:pt x="39001" y="205905"/>
                  </a:moveTo>
                  <a:lnTo>
                    <a:pt x="37579" y="203161"/>
                  </a:lnTo>
                  <a:lnTo>
                    <a:pt x="10629" y="151117"/>
                  </a:lnTo>
                  <a:lnTo>
                    <a:pt x="7797" y="149377"/>
                  </a:lnTo>
                  <a:lnTo>
                    <a:pt x="2070" y="151574"/>
                  </a:lnTo>
                  <a:lnTo>
                    <a:pt x="0" y="155194"/>
                  </a:lnTo>
                  <a:lnTo>
                    <a:pt x="28371" y="209981"/>
                  </a:lnTo>
                  <a:lnTo>
                    <a:pt x="31216" y="211734"/>
                  </a:lnTo>
                  <a:lnTo>
                    <a:pt x="36931" y="209524"/>
                  </a:lnTo>
                  <a:lnTo>
                    <a:pt x="39001" y="205905"/>
                  </a:lnTo>
                  <a:close/>
                </a:path>
                <a:path w="406400" h="284480">
                  <a:moveTo>
                    <a:pt x="96469" y="1689"/>
                  </a:moveTo>
                  <a:lnTo>
                    <a:pt x="85217" y="0"/>
                  </a:lnTo>
                  <a:lnTo>
                    <a:pt x="83451" y="7099"/>
                  </a:lnTo>
                  <a:lnTo>
                    <a:pt x="79667" y="26479"/>
                  </a:lnTo>
                  <a:lnTo>
                    <a:pt x="77800" y="46113"/>
                  </a:lnTo>
                  <a:lnTo>
                    <a:pt x="77851" y="65849"/>
                  </a:lnTo>
                  <a:lnTo>
                    <a:pt x="79844" y="85496"/>
                  </a:lnTo>
                  <a:lnTo>
                    <a:pt x="80924" y="92748"/>
                  </a:lnTo>
                  <a:lnTo>
                    <a:pt x="92240" y="91541"/>
                  </a:lnTo>
                  <a:lnTo>
                    <a:pt x="91147" y="84251"/>
                  </a:lnTo>
                  <a:lnTo>
                    <a:pt x="89242" y="65303"/>
                  </a:lnTo>
                  <a:lnTo>
                    <a:pt x="89204" y="46355"/>
                  </a:lnTo>
                  <a:lnTo>
                    <a:pt x="91033" y="27482"/>
                  </a:lnTo>
                  <a:lnTo>
                    <a:pt x="94703" y="8801"/>
                  </a:lnTo>
                  <a:lnTo>
                    <a:pt x="96469" y="1689"/>
                  </a:lnTo>
                  <a:close/>
                </a:path>
                <a:path w="406400" h="284480">
                  <a:moveTo>
                    <a:pt x="173393" y="51993"/>
                  </a:moveTo>
                  <a:lnTo>
                    <a:pt x="171272" y="25120"/>
                  </a:lnTo>
                  <a:lnTo>
                    <a:pt x="171043" y="22148"/>
                  </a:lnTo>
                  <a:lnTo>
                    <a:pt x="167970" y="19608"/>
                  </a:lnTo>
                  <a:lnTo>
                    <a:pt x="161874" y="20561"/>
                  </a:lnTo>
                  <a:lnTo>
                    <a:pt x="159715" y="23190"/>
                  </a:lnTo>
                  <a:lnTo>
                    <a:pt x="162064" y="53035"/>
                  </a:lnTo>
                  <a:lnTo>
                    <a:pt x="165138" y="55575"/>
                  </a:lnTo>
                  <a:lnTo>
                    <a:pt x="171234" y="54622"/>
                  </a:lnTo>
                  <a:lnTo>
                    <a:pt x="173393" y="51993"/>
                  </a:lnTo>
                  <a:close/>
                </a:path>
                <a:path w="406400" h="284480">
                  <a:moveTo>
                    <a:pt x="305320" y="46050"/>
                  </a:moveTo>
                  <a:lnTo>
                    <a:pt x="303085" y="19189"/>
                  </a:lnTo>
                  <a:lnTo>
                    <a:pt x="302844" y="16217"/>
                  </a:lnTo>
                  <a:lnTo>
                    <a:pt x="299796" y="13677"/>
                  </a:lnTo>
                  <a:lnTo>
                    <a:pt x="293700" y="14630"/>
                  </a:lnTo>
                  <a:lnTo>
                    <a:pt x="291515" y="17259"/>
                  </a:lnTo>
                  <a:lnTo>
                    <a:pt x="293992" y="47091"/>
                  </a:lnTo>
                  <a:lnTo>
                    <a:pt x="297040" y="49631"/>
                  </a:lnTo>
                  <a:lnTo>
                    <a:pt x="303136" y="48679"/>
                  </a:lnTo>
                  <a:lnTo>
                    <a:pt x="305320" y="46050"/>
                  </a:lnTo>
                  <a:close/>
                </a:path>
                <a:path w="406400" h="284480">
                  <a:moveTo>
                    <a:pt x="333070" y="247865"/>
                  </a:moveTo>
                  <a:lnTo>
                    <a:pt x="333044" y="244106"/>
                  </a:lnTo>
                  <a:lnTo>
                    <a:pt x="330517" y="242214"/>
                  </a:lnTo>
                  <a:lnTo>
                    <a:pt x="328129" y="240411"/>
                  </a:lnTo>
                  <a:lnTo>
                    <a:pt x="324408" y="240436"/>
                  </a:lnTo>
                  <a:lnTo>
                    <a:pt x="297154" y="276936"/>
                  </a:lnTo>
                  <a:lnTo>
                    <a:pt x="297180" y="280682"/>
                  </a:lnTo>
                  <a:lnTo>
                    <a:pt x="302094" y="284378"/>
                  </a:lnTo>
                  <a:lnTo>
                    <a:pt x="305816" y="284353"/>
                  </a:lnTo>
                  <a:lnTo>
                    <a:pt x="333070" y="247865"/>
                  </a:lnTo>
                  <a:close/>
                </a:path>
                <a:path w="406400" h="284480">
                  <a:moveTo>
                    <a:pt x="406146" y="23152"/>
                  </a:moveTo>
                  <a:lnTo>
                    <a:pt x="406044" y="15811"/>
                  </a:lnTo>
                  <a:lnTo>
                    <a:pt x="394728" y="17106"/>
                  </a:lnTo>
                  <a:lnTo>
                    <a:pt x="394830" y="24409"/>
                  </a:lnTo>
                  <a:lnTo>
                    <a:pt x="393192" y="65379"/>
                  </a:lnTo>
                  <a:lnTo>
                    <a:pt x="387121" y="105841"/>
                  </a:lnTo>
                  <a:lnTo>
                    <a:pt x="376732" y="145389"/>
                  </a:lnTo>
                  <a:lnTo>
                    <a:pt x="362127" y="183680"/>
                  </a:lnTo>
                  <a:lnTo>
                    <a:pt x="359143" y="190385"/>
                  </a:lnTo>
                  <a:lnTo>
                    <a:pt x="369544" y="195046"/>
                  </a:lnTo>
                  <a:lnTo>
                    <a:pt x="372529" y="188328"/>
                  </a:lnTo>
                  <a:lnTo>
                    <a:pt x="387642" y="148602"/>
                  </a:lnTo>
                  <a:lnTo>
                    <a:pt x="398310" y="107581"/>
                  </a:lnTo>
                  <a:lnTo>
                    <a:pt x="404495" y="65646"/>
                  </a:lnTo>
                  <a:lnTo>
                    <a:pt x="406146" y="23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5096" y="2097480"/>
              <a:ext cx="127635" cy="55880"/>
            </a:xfrm>
            <a:custGeom>
              <a:avLst/>
              <a:gdLst/>
              <a:ahLst/>
              <a:cxnLst/>
              <a:rect l="l" t="t" r="r" b="b"/>
              <a:pathLst>
                <a:path w="127634" h="55880">
                  <a:moveTo>
                    <a:pt x="15862" y="15303"/>
                  </a:moveTo>
                  <a:lnTo>
                    <a:pt x="14579" y="3949"/>
                  </a:lnTo>
                  <a:lnTo>
                    <a:pt x="7302" y="3949"/>
                  </a:lnTo>
                  <a:lnTo>
                    <a:pt x="0" y="3949"/>
                  </a:lnTo>
                  <a:lnTo>
                    <a:pt x="1295" y="15303"/>
                  </a:lnTo>
                  <a:lnTo>
                    <a:pt x="15862" y="15303"/>
                  </a:lnTo>
                  <a:close/>
                </a:path>
                <a:path w="127634" h="55880">
                  <a:moveTo>
                    <a:pt x="34518" y="55727"/>
                  </a:moveTo>
                  <a:lnTo>
                    <a:pt x="33235" y="44373"/>
                  </a:lnTo>
                  <a:lnTo>
                    <a:pt x="25971" y="44373"/>
                  </a:lnTo>
                  <a:lnTo>
                    <a:pt x="18656" y="44373"/>
                  </a:lnTo>
                  <a:lnTo>
                    <a:pt x="19951" y="55727"/>
                  </a:lnTo>
                  <a:lnTo>
                    <a:pt x="34518" y="55727"/>
                  </a:lnTo>
                  <a:close/>
                </a:path>
                <a:path w="127634" h="55880">
                  <a:moveTo>
                    <a:pt x="61036" y="11353"/>
                  </a:moveTo>
                  <a:lnTo>
                    <a:pt x="59753" y="0"/>
                  </a:lnTo>
                  <a:lnTo>
                    <a:pt x="52489" y="0"/>
                  </a:lnTo>
                  <a:lnTo>
                    <a:pt x="45173" y="0"/>
                  </a:lnTo>
                  <a:lnTo>
                    <a:pt x="46469" y="11353"/>
                  </a:lnTo>
                  <a:lnTo>
                    <a:pt x="61036" y="11353"/>
                  </a:lnTo>
                  <a:close/>
                </a:path>
                <a:path w="127634" h="55880">
                  <a:moveTo>
                    <a:pt x="85598" y="55727"/>
                  </a:moveTo>
                  <a:lnTo>
                    <a:pt x="84302" y="44373"/>
                  </a:lnTo>
                  <a:lnTo>
                    <a:pt x="77038" y="44373"/>
                  </a:lnTo>
                  <a:lnTo>
                    <a:pt x="69723" y="44373"/>
                  </a:lnTo>
                  <a:lnTo>
                    <a:pt x="71018" y="55727"/>
                  </a:lnTo>
                  <a:lnTo>
                    <a:pt x="85598" y="55727"/>
                  </a:lnTo>
                  <a:close/>
                </a:path>
                <a:path w="127634" h="55880">
                  <a:moveTo>
                    <a:pt x="112115" y="16294"/>
                  </a:moveTo>
                  <a:lnTo>
                    <a:pt x="110820" y="4927"/>
                  </a:lnTo>
                  <a:lnTo>
                    <a:pt x="103555" y="4927"/>
                  </a:lnTo>
                  <a:lnTo>
                    <a:pt x="96240" y="4927"/>
                  </a:lnTo>
                  <a:lnTo>
                    <a:pt x="97536" y="16294"/>
                  </a:lnTo>
                  <a:lnTo>
                    <a:pt x="112115" y="16294"/>
                  </a:lnTo>
                  <a:close/>
                </a:path>
                <a:path w="127634" h="55880">
                  <a:moveTo>
                    <a:pt x="127254" y="16433"/>
                  </a:moveTo>
                  <a:lnTo>
                    <a:pt x="115951" y="17741"/>
                  </a:lnTo>
                  <a:lnTo>
                    <a:pt x="115874" y="25019"/>
                  </a:lnTo>
                  <a:lnTo>
                    <a:pt x="115811" y="32143"/>
                  </a:lnTo>
                  <a:lnTo>
                    <a:pt x="107708" y="35852"/>
                  </a:lnTo>
                  <a:lnTo>
                    <a:pt x="98069" y="28613"/>
                  </a:lnTo>
                  <a:lnTo>
                    <a:pt x="95948" y="23393"/>
                  </a:lnTo>
                  <a:lnTo>
                    <a:pt x="91948" y="20091"/>
                  </a:lnTo>
                  <a:lnTo>
                    <a:pt x="83807" y="16306"/>
                  </a:lnTo>
                  <a:lnTo>
                    <a:pt x="75844" y="17335"/>
                  </a:lnTo>
                  <a:lnTo>
                    <a:pt x="68338" y="21501"/>
                  </a:lnTo>
                  <a:lnTo>
                    <a:pt x="61556" y="27127"/>
                  </a:lnTo>
                  <a:lnTo>
                    <a:pt x="51714" y="35814"/>
                  </a:lnTo>
                  <a:lnTo>
                    <a:pt x="44373" y="26720"/>
                  </a:lnTo>
                  <a:lnTo>
                    <a:pt x="42633" y="22250"/>
                  </a:lnTo>
                  <a:lnTo>
                    <a:pt x="38798" y="19215"/>
                  </a:lnTo>
                  <a:lnTo>
                    <a:pt x="30226" y="15836"/>
                  </a:lnTo>
                  <a:lnTo>
                    <a:pt x="22059" y="17957"/>
                  </a:lnTo>
                  <a:lnTo>
                    <a:pt x="14922" y="23596"/>
                  </a:lnTo>
                  <a:lnTo>
                    <a:pt x="9436" y="30734"/>
                  </a:lnTo>
                  <a:lnTo>
                    <a:pt x="8661" y="35356"/>
                  </a:lnTo>
                  <a:lnTo>
                    <a:pt x="10972" y="39014"/>
                  </a:lnTo>
                  <a:lnTo>
                    <a:pt x="14693" y="40360"/>
                  </a:lnTo>
                  <a:lnTo>
                    <a:pt x="18224" y="37985"/>
                  </a:lnTo>
                  <a:lnTo>
                    <a:pt x="26682" y="23583"/>
                  </a:lnTo>
                  <a:lnTo>
                    <a:pt x="36233" y="32232"/>
                  </a:lnTo>
                  <a:lnTo>
                    <a:pt x="37630" y="37592"/>
                  </a:lnTo>
                  <a:lnTo>
                    <a:pt x="46443" y="44818"/>
                  </a:lnTo>
                  <a:lnTo>
                    <a:pt x="52844" y="45224"/>
                  </a:lnTo>
                  <a:lnTo>
                    <a:pt x="64858" y="40335"/>
                  </a:lnTo>
                  <a:lnTo>
                    <a:pt x="68999" y="35013"/>
                  </a:lnTo>
                  <a:lnTo>
                    <a:pt x="79997" y="26581"/>
                  </a:lnTo>
                  <a:lnTo>
                    <a:pt x="85610" y="28879"/>
                  </a:lnTo>
                  <a:lnTo>
                    <a:pt x="87261" y="31673"/>
                  </a:lnTo>
                  <a:lnTo>
                    <a:pt x="92456" y="38442"/>
                  </a:lnTo>
                  <a:lnTo>
                    <a:pt x="96405" y="42748"/>
                  </a:lnTo>
                  <a:lnTo>
                    <a:pt x="102514" y="44284"/>
                  </a:lnTo>
                  <a:lnTo>
                    <a:pt x="112052" y="44373"/>
                  </a:lnTo>
                  <a:lnTo>
                    <a:pt x="119875" y="40259"/>
                  </a:lnTo>
                  <a:lnTo>
                    <a:pt x="125183" y="33032"/>
                  </a:lnTo>
                  <a:lnTo>
                    <a:pt x="127190" y="23761"/>
                  </a:lnTo>
                  <a:lnTo>
                    <a:pt x="127254" y="16433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585" y="1566755"/>
              <a:ext cx="106365" cy="1058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6261" y="167194"/>
              <a:ext cx="1482725" cy="1410970"/>
            </a:xfrm>
            <a:custGeom>
              <a:avLst/>
              <a:gdLst/>
              <a:ahLst/>
              <a:cxnLst/>
              <a:rect l="l" t="t" r="r" b="b"/>
              <a:pathLst>
                <a:path w="1482725" h="1410970">
                  <a:moveTo>
                    <a:pt x="1396321" y="0"/>
                  </a:moveTo>
                  <a:lnTo>
                    <a:pt x="0" y="0"/>
                  </a:lnTo>
                  <a:lnTo>
                    <a:pt x="0" y="1149102"/>
                  </a:lnTo>
                  <a:lnTo>
                    <a:pt x="19319" y="1187771"/>
                  </a:lnTo>
                  <a:lnTo>
                    <a:pt x="41557" y="1223214"/>
                  </a:lnTo>
                  <a:lnTo>
                    <a:pt x="66480" y="1255469"/>
                  </a:lnTo>
                  <a:lnTo>
                    <a:pt x="93852" y="1284573"/>
                  </a:lnTo>
                  <a:lnTo>
                    <a:pt x="123437" y="1310564"/>
                  </a:lnTo>
                  <a:lnTo>
                    <a:pt x="155000" y="1333477"/>
                  </a:lnTo>
                  <a:lnTo>
                    <a:pt x="188306" y="1353352"/>
                  </a:lnTo>
                  <a:lnTo>
                    <a:pt x="223119" y="1370224"/>
                  </a:lnTo>
                  <a:lnTo>
                    <a:pt x="259204" y="1384131"/>
                  </a:lnTo>
                  <a:lnTo>
                    <a:pt x="296326" y="1395110"/>
                  </a:lnTo>
                  <a:lnTo>
                    <a:pt x="334248" y="1403198"/>
                  </a:lnTo>
                  <a:lnTo>
                    <a:pt x="372737" y="1408433"/>
                  </a:lnTo>
                  <a:lnTo>
                    <a:pt x="411555" y="1410851"/>
                  </a:lnTo>
                  <a:lnTo>
                    <a:pt x="450469" y="1410491"/>
                  </a:lnTo>
                  <a:lnTo>
                    <a:pt x="489242" y="1407388"/>
                  </a:lnTo>
                  <a:lnTo>
                    <a:pt x="527639" y="1401580"/>
                  </a:lnTo>
                  <a:lnTo>
                    <a:pt x="565425" y="1393105"/>
                  </a:lnTo>
                  <a:lnTo>
                    <a:pt x="602364" y="1382000"/>
                  </a:lnTo>
                  <a:lnTo>
                    <a:pt x="638221" y="1368301"/>
                  </a:lnTo>
                  <a:lnTo>
                    <a:pt x="672761" y="1352046"/>
                  </a:lnTo>
                  <a:lnTo>
                    <a:pt x="736947" y="1312016"/>
                  </a:lnTo>
                  <a:lnTo>
                    <a:pt x="793037" y="1262209"/>
                  </a:lnTo>
                  <a:lnTo>
                    <a:pt x="839151" y="1202921"/>
                  </a:lnTo>
                  <a:lnTo>
                    <a:pt x="873403" y="1134450"/>
                  </a:lnTo>
                  <a:lnTo>
                    <a:pt x="885493" y="1096863"/>
                  </a:lnTo>
                  <a:lnTo>
                    <a:pt x="893912" y="1057093"/>
                  </a:lnTo>
                  <a:lnTo>
                    <a:pt x="903260" y="1005268"/>
                  </a:lnTo>
                  <a:lnTo>
                    <a:pt x="913941" y="959852"/>
                  </a:lnTo>
                  <a:lnTo>
                    <a:pt x="926331" y="919975"/>
                  </a:lnTo>
                  <a:lnTo>
                    <a:pt x="957745" y="853351"/>
                  </a:lnTo>
                  <a:lnTo>
                    <a:pt x="1000519" y="798430"/>
                  </a:lnTo>
                  <a:lnTo>
                    <a:pt x="1057667" y="748243"/>
                  </a:lnTo>
                  <a:lnTo>
                    <a:pt x="1092573" y="722748"/>
                  </a:lnTo>
                  <a:lnTo>
                    <a:pt x="1132203" y="695824"/>
                  </a:lnTo>
                  <a:lnTo>
                    <a:pt x="1176934" y="666600"/>
                  </a:lnTo>
                  <a:lnTo>
                    <a:pt x="1283205" y="597769"/>
                  </a:lnTo>
                  <a:lnTo>
                    <a:pt x="1345500" y="556420"/>
                  </a:lnTo>
                  <a:lnTo>
                    <a:pt x="1478584" y="385273"/>
                  </a:lnTo>
                  <a:lnTo>
                    <a:pt x="1482149" y="203360"/>
                  </a:lnTo>
                  <a:lnTo>
                    <a:pt x="1430095" y="58872"/>
                  </a:lnTo>
                  <a:lnTo>
                    <a:pt x="1396321" y="0"/>
                  </a:lnTo>
                  <a:close/>
                </a:path>
              </a:pathLst>
            </a:custGeom>
            <a:solidFill>
              <a:srgbClr val="E5E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10" y="4817"/>
              <a:ext cx="627380" cy="1680210"/>
            </a:xfrm>
            <a:custGeom>
              <a:avLst/>
              <a:gdLst/>
              <a:ahLst/>
              <a:cxnLst/>
              <a:rect l="l" t="t" r="r" b="b"/>
              <a:pathLst>
                <a:path w="627380" h="1680210">
                  <a:moveTo>
                    <a:pt x="1511" y="0"/>
                  </a:moveTo>
                  <a:lnTo>
                    <a:pt x="0" y="1679867"/>
                  </a:lnTo>
                  <a:lnTo>
                    <a:pt x="627349" y="103345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26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946" y="4820"/>
              <a:ext cx="2021205" cy="1353185"/>
            </a:xfrm>
            <a:custGeom>
              <a:avLst/>
              <a:gdLst/>
              <a:ahLst/>
              <a:cxnLst/>
              <a:rect l="l" t="t" r="r" b="b"/>
              <a:pathLst>
                <a:path w="2021205" h="1353185">
                  <a:moveTo>
                    <a:pt x="2020884" y="0"/>
                  </a:moveTo>
                  <a:lnTo>
                    <a:pt x="0" y="0"/>
                  </a:lnTo>
                  <a:lnTo>
                    <a:pt x="0" y="1213944"/>
                  </a:lnTo>
                  <a:lnTo>
                    <a:pt x="50690" y="1243921"/>
                  </a:lnTo>
                  <a:lnTo>
                    <a:pt x="112281" y="1275014"/>
                  </a:lnTo>
                  <a:lnTo>
                    <a:pt x="183714" y="1304353"/>
                  </a:lnTo>
                  <a:lnTo>
                    <a:pt x="222790" y="1317469"/>
                  </a:lnTo>
                  <a:lnTo>
                    <a:pt x="263930" y="1329070"/>
                  </a:lnTo>
                  <a:lnTo>
                    <a:pt x="307000" y="1338798"/>
                  </a:lnTo>
                  <a:lnTo>
                    <a:pt x="351869" y="1346294"/>
                  </a:lnTo>
                  <a:lnTo>
                    <a:pt x="398404" y="1351200"/>
                  </a:lnTo>
                  <a:lnTo>
                    <a:pt x="446473" y="1353157"/>
                  </a:lnTo>
                  <a:lnTo>
                    <a:pt x="495943" y="1351805"/>
                  </a:lnTo>
                  <a:lnTo>
                    <a:pt x="546683" y="1346787"/>
                  </a:lnTo>
                  <a:lnTo>
                    <a:pt x="598559" y="1337744"/>
                  </a:lnTo>
                  <a:lnTo>
                    <a:pt x="651439" y="1324317"/>
                  </a:lnTo>
                  <a:lnTo>
                    <a:pt x="705192" y="1306147"/>
                  </a:lnTo>
                  <a:lnTo>
                    <a:pt x="759684" y="1282876"/>
                  </a:lnTo>
                  <a:lnTo>
                    <a:pt x="814783" y="1254145"/>
                  </a:lnTo>
                  <a:lnTo>
                    <a:pt x="870357" y="1219596"/>
                  </a:lnTo>
                  <a:lnTo>
                    <a:pt x="907334" y="1192829"/>
                  </a:lnTo>
                  <a:lnTo>
                    <a:pt x="940432" y="1165151"/>
                  </a:lnTo>
                  <a:lnTo>
                    <a:pt x="969916" y="1136657"/>
                  </a:lnTo>
                  <a:lnTo>
                    <a:pt x="996048" y="1107440"/>
                  </a:lnTo>
                  <a:lnTo>
                    <a:pt x="1039313" y="1047212"/>
                  </a:lnTo>
                  <a:lnTo>
                    <a:pt x="1072335" y="985219"/>
                  </a:lnTo>
                  <a:lnTo>
                    <a:pt x="1097220" y="922210"/>
                  </a:lnTo>
                  <a:lnTo>
                    <a:pt x="1116075" y="858937"/>
                  </a:lnTo>
                  <a:lnTo>
                    <a:pt x="1131009" y="796151"/>
                  </a:lnTo>
                  <a:lnTo>
                    <a:pt x="1150666" y="704524"/>
                  </a:lnTo>
                  <a:lnTo>
                    <a:pt x="1157540" y="675038"/>
                  </a:lnTo>
                  <a:lnTo>
                    <a:pt x="1173352" y="618213"/>
                  </a:lnTo>
                  <a:lnTo>
                    <a:pt x="1193671" y="564877"/>
                  </a:lnTo>
                  <a:lnTo>
                    <a:pt x="1220605" y="515780"/>
                  </a:lnTo>
                  <a:lnTo>
                    <a:pt x="1256261" y="471673"/>
                  </a:lnTo>
                  <a:lnTo>
                    <a:pt x="1302746" y="433306"/>
                  </a:lnTo>
                  <a:lnTo>
                    <a:pt x="1362168" y="401430"/>
                  </a:lnTo>
                  <a:lnTo>
                    <a:pt x="1436633" y="376796"/>
                  </a:lnTo>
                  <a:lnTo>
                    <a:pt x="1480166" y="367429"/>
                  </a:lnTo>
                  <a:lnTo>
                    <a:pt x="1593922" y="350082"/>
                  </a:lnTo>
                  <a:lnTo>
                    <a:pt x="1654289" y="336796"/>
                  </a:lnTo>
                  <a:lnTo>
                    <a:pt x="1709507" y="320499"/>
                  </a:lnTo>
                  <a:lnTo>
                    <a:pt x="1759727" y="301392"/>
                  </a:lnTo>
                  <a:lnTo>
                    <a:pt x="1805104" y="279675"/>
                  </a:lnTo>
                  <a:lnTo>
                    <a:pt x="1845791" y="255550"/>
                  </a:lnTo>
                  <a:lnTo>
                    <a:pt x="1881942" y="229218"/>
                  </a:lnTo>
                  <a:lnTo>
                    <a:pt x="1913711" y="200880"/>
                  </a:lnTo>
                  <a:lnTo>
                    <a:pt x="1941250" y="170737"/>
                  </a:lnTo>
                  <a:lnTo>
                    <a:pt x="1964714" y="138992"/>
                  </a:lnTo>
                  <a:lnTo>
                    <a:pt x="1984255" y="105844"/>
                  </a:lnTo>
                  <a:lnTo>
                    <a:pt x="2012187" y="36146"/>
                  </a:lnTo>
                  <a:lnTo>
                    <a:pt x="2020884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46" y="4820"/>
              <a:ext cx="2021205" cy="1353185"/>
            </a:xfrm>
            <a:custGeom>
              <a:avLst/>
              <a:gdLst/>
              <a:ahLst/>
              <a:cxnLst/>
              <a:rect l="l" t="t" r="r" b="b"/>
              <a:pathLst>
                <a:path w="2021205" h="1353185">
                  <a:moveTo>
                    <a:pt x="0" y="0"/>
                  </a:moveTo>
                  <a:lnTo>
                    <a:pt x="0" y="1213944"/>
                  </a:lnTo>
                  <a:lnTo>
                    <a:pt x="23916" y="1228614"/>
                  </a:lnTo>
                  <a:lnTo>
                    <a:pt x="80189" y="1259507"/>
                  </a:lnTo>
                  <a:lnTo>
                    <a:pt x="146834" y="1290082"/>
                  </a:lnTo>
                  <a:lnTo>
                    <a:pt x="183714" y="1304353"/>
                  </a:lnTo>
                  <a:lnTo>
                    <a:pt x="222790" y="1317469"/>
                  </a:lnTo>
                  <a:lnTo>
                    <a:pt x="263930" y="1329070"/>
                  </a:lnTo>
                  <a:lnTo>
                    <a:pt x="307000" y="1338798"/>
                  </a:lnTo>
                  <a:lnTo>
                    <a:pt x="351869" y="1346294"/>
                  </a:lnTo>
                  <a:lnTo>
                    <a:pt x="398404" y="1351200"/>
                  </a:lnTo>
                  <a:lnTo>
                    <a:pt x="446473" y="1353157"/>
                  </a:lnTo>
                  <a:lnTo>
                    <a:pt x="495943" y="1351805"/>
                  </a:lnTo>
                  <a:lnTo>
                    <a:pt x="546683" y="1346787"/>
                  </a:lnTo>
                  <a:lnTo>
                    <a:pt x="598559" y="1337744"/>
                  </a:lnTo>
                  <a:lnTo>
                    <a:pt x="651439" y="1324317"/>
                  </a:lnTo>
                  <a:lnTo>
                    <a:pt x="705192" y="1306147"/>
                  </a:lnTo>
                  <a:lnTo>
                    <a:pt x="759684" y="1282876"/>
                  </a:lnTo>
                  <a:lnTo>
                    <a:pt x="814783" y="1254145"/>
                  </a:lnTo>
                  <a:lnTo>
                    <a:pt x="870357" y="1219596"/>
                  </a:lnTo>
                  <a:lnTo>
                    <a:pt x="907334" y="1192829"/>
                  </a:lnTo>
                  <a:lnTo>
                    <a:pt x="940432" y="1165151"/>
                  </a:lnTo>
                  <a:lnTo>
                    <a:pt x="969916" y="1136657"/>
                  </a:lnTo>
                  <a:lnTo>
                    <a:pt x="996048" y="1107440"/>
                  </a:lnTo>
                  <a:lnTo>
                    <a:pt x="1039313" y="1047212"/>
                  </a:lnTo>
                  <a:lnTo>
                    <a:pt x="1072335" y="985219"/>
                  </a:lnTo>
                  <a:lnTo>
                    <a:pt x="1097220" y="922210"/>
                  </a:lnTo>
                  <a:lnTo>
                    <a:pt x="1116075" y="858937"/>
                  </a:lnTo>
                  <a:lnTo>
                    <a:pt x="1131009" y="796151"/>
                  </a:lnTo>
                  <a:lnTo>
                    <a:pt x="1144128" y="734601"/>
                  </a:lnTo>
                  <a:lnTo>
                    <a:pt x="1150666" y="704524"/>
                  </a:lnTo>
                  <a:lnTo>
                    <a:pt x="1165014" y="646237"/>
                  </a:lnTo>
                  <a:lnTo>
                    <a:pt x="1182816" y="591062"/>
                  </a:lnTo>
                  <a:lnTo>
                    <a:pt x="1206180" y="539752"/>
                  </a:lnTo>
                  <a:lnTo>
                    <a:pt x="1237211" y="493056"/>
                  </a:lnTo>
                  <a:lnTo>
                    <a:pt x="1278018" y="451725"/>
                  </a:lnTo>
                  <a:lnTo>
                    <a:pt x="1330708" y="416510"/>
                  </a:lnTo>
                  <a:lnTo>
                    <a:pt x="1397388" y="388161"/>
                  </a:lnTo>
                  <a:lnTo>
                    <a:pt x="1436633" y="376796"/>
                  </a:lnTo>
                  <a:lnTo>
                    <a:pt x="1480166" y="367429"/>
                  </a:lnTo>
                  <a:lnTo>
                    <a:pt x="1528250" y="360154"/>
                  </a:lnTo>
                  <a:lnTo>
                    <a:pt x="1593922" y="350082"/>
                  </a:lnTo>
                  <a:lnTo>
                    <a:pt x="1654289" y="336796"/>
                  </a:lnTo>
                  <a:lnTo>
                    <a:pt x="1709507" y="320499"/>
                  </a:lnTo>
                  <a:lnTo>
                    <a:pt x="1759727" y="301392"/>
                  </a:lnTo>
                  <a:lnTo>
                    <a:pt x="1805104" y="279675"/>
                  </a:lnTo>
                  <a:lnTo>
                    <a:pt x="1845791" y="255550"/>
                  </a:lnTo>
                  <a:lnTo>
                    <a:pt x="1881942" y="229218"/>
                  </a:lnTo>
                  <a:lnTo>
                    <a:pt x="1913711" y="200880"/>
                  </a:lnTo>
                  <a:lnTo>
                    <a:pt x="1941250" y="170737"/>
                  </a:lnTo>
                  <a:lnTo>
                    <a:pt x="1964714" y="138992"/>
                  </a:lnTo>
                  <a:lnTo>
                    <a:pt x="1984255" y="105844"/>
                  </a:lnTo>
                  <a:lnTo>
                    <a:pt x="2012187" y="36146"/>
                  </a:lnTo>
                  <a:lnTo>
                    <a:pt x="2020884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9562" y="489724"/>
              <a:ext cx="268605" cy="738505"/>
            </a:xfrm>
            <a:custGeom>
              <a:avLst/>
              <a:gdLst/>
              <a:ahLst/>
              <a:cxnLst/>
              <a:rect l="l" t="t" r="r" b="b"/>
              <a:pathLst>
                <a:path w="268605" h="738505">
                  <a:moveTo>
                    <a:pt x="13970" y="723049"/>
                  </a:moveTo>
                  <a:lnTo>
                    <a:pt x="11201" y="719569"/>
                  </a:lnTo>
                  <a:lnTo>
                    <a:pt x="3797" y="718959"/>
                  </a:lnTo>
                  <a:lnTo>
                    <a:pt x="558" y="721931"/>
                  </a:lnTo>
                  <a:lnTo>
                    <a:pt x="0" y="729894"/>
                  </a:lnTo>
                  <a:lnTo>
                    <a:pt x="2768" y="733374"/>
                  </a:lnTo>
                  <a:lnTo>
                    <a:pt x="6464" y="733679"/>
                  </a:lnTo>
                  <a:lnTo>
                    <a:pt x="10172" y="733983"/>
                  </a:lnTo>
                  <a:lnTo>
                    <a:pt x="13398" y="731012"/>
                  </a:lnTo>
                  <a:lnTo>
                    <a:pt x="13970" y="723049"/>
                  </a:lnTo>
                  <a:close/>
                </a:path>
                <a:path w="268605" h="738505">
                  <a:moveTo>
                    <a:pt x="27533" y="533857"/>
                  </a:moveTo>
                  <a:lnTo>
                    <a:pt x="24765" y="530364"/>
                  </a:lnTo>
                  <a:lnTo>
                    <a:pt x="21069" y="530072"/>
                  </a:lnTo>
                  <a:lnTo>
                    <a:pt x="17360" y="529755"/>
                  </a:lnTo>
                  <a:lnTo>
                    <a:pt x="14135" y="532739"/>
                  </a:lnTo>
                  <a:lnTo>
                    <a:pt x="13563" y="540689"/>
                  </a:lnTo>
                  <a:lnTo>
                    <a:pt x="16332" y="544169"/>
                  </a:lnTo>
                  <a:lnTo>
                    <a:pt x="23736" y="544791"/>
                  </a:lnTo>
                  <a:lnTo>
                    <a:pt x="26974" y="541820"/>
                  </a:lnTo>
                  <a:lnTo>
                    <a:pt x="27533" y="533857"/>
                  </a:lnTo>
                  <a:close/>
                </a:path>
                <a:path w="268605" h="738505">
                  <a:moveTo>
                    <a:pt x="30251" y="496011"/>
                  </a:moveTo>
                  <a:lnTo>
                    <a:pt x="27482" y="492531"/>
                  </a:lnTo>
                  <a:lnTo>
                    <a:pt x="23774" y="492226"/>
                  </a:lnTo>
                  <a:lnTo>
                    <a:pt x="20078" y="491921"/>
                  </a:lnTo>
                  <a:lnTo>
                    <a:pt x="16852" y="494893"/>
                  </a:lnTo>
                  <a:lnTo>
                    <a:pt x="16281" y="502856"/>
                  </a:lnTo>
                  <a:lnTo>
                    <a:pt x="19037" y="506336"/>
                  </a:lnTo>
                  <a:lnTo>
                    <a:pt x="26441" y="506945"/>
                  </a:lnTo>
                  <a:lnTo>
                    <a:pt x="29679" y="503974"/>
                  </a:lnTo>
                  <a:lnTo>
                    <a:pt x="30251" y="496011"/>
                  </a:lnTo>
                  <a:close/>
                </a:path>
                <a:path w="268605" h="738505">
                  <a:moveTo>
                    <a:pt x="32969" y="458177"/>
                  </a:moveTo>
                  <a:lnTo>
                    <a:pt x="30200" y="454685"/>
                  </a:lnTo>
                  <a:lnTo>
                    <a:pt x="26492" y="454393"/>
                  </a:lnTo>
                  <a:lnTo>
                    <a:pt x="22796" y="454075"/>
                  </a:lnTo>
                  <a:lnTo>
                    <a:pt x="19558" y="457060"/>
                  </a:lnTo>
                  <a:lnTo>
                    <a:pt x="18986" y="465023"/>
                  </a:lnTo>
                  <a:lnTo>
                    <a:pt x="21755" y="468490"/>
                  </a:lnTo>
                  <a:lnTo>
                    <a:pt x="29159" y="469112"/>
                  </a:lnTo>
                  <a:lnTo>
                    <a:pt x="32397" y="466140"/>
                  </a:lnTo>
                  <a:lnTo>
                    <a:pt x="32969" y="458177"/>
                  </a:lnTo>
                  <a:close/>
                </a:path>
                <a:path w="268605" h="738505">
                  <a:moveTo>
                    <a:pt x="35687" y="420319"/>
                  </a:moveTo>
                  <a:lnTo>
                    <a:pt x="32905" y="416852"/>
                  </a:lnTo>
                  <a:lnTo>
                    <a:pt x="29210" y="416547"/>
                  </a:lnTo>
                  <a:lnTo>
                    <a:pt x="25501" y="416242"/>
                  </a:lnTo>
                  <a:lnTo>
                    <a:pt x="22275" y="419214"/>
                  </a:lnTo>
                  <a:lnTo>
                    <a:pt x="21704" y="427177"/>
                  </a:lnTo>
                  <a:lnTo>
                    <a:pt x="24472" y="430644"/>
                  </a:lnTo>
                  <a:lnTo>
                    <a:pt x="31877" y="431266"/>
                  </a:lnTo>
                  <a:lnTo>
                    <a:pt x="35102" y="428282"/>
                  </a:lnTo>
                  <a:lnTo>
                    <a:pt x="35687" y="420319"/>
                  </a:lnTo>
                  <a:close/>
                </a:path>
                <a:path w="268605" h="738505">
                  <a:moveTo>
                    <a:pt x="38392" y="382485"/>
                  </a:moveTo>
                  <a:lnTo>
                    <a:pt x="35623" y="379006"/>
                  </a:lnTo>
                  <a:lnTo>
                    <a:pt x="31927" y="378714"/>
                  </a:lnTo>
                  <a:lnTo>
                    <a:pt x="28219" y="378396"/>
                  </a:lnTo>
                  <a:lnTo>
                    <a:pt x="24993" y="381381"/>
                  </a:lnTo>
                  <a:lnTo>
                    <a:pt x="24422" y="389343"/>
                  </a:lnTo>
                  <a:lnTo>
                    <a:pt x="27190" y="392811"/>
                  </a:lnTo>
                  <a:lnTo>
                    <a:pt x="34594" y="393433"/>
                  </a:lnTo>
                  <a:lnTo>
                    <a:pt x="37820" y="390448"/>
                  </a:lnTo>
                  <a:lnTo>
                    <a:pt x="38392" y="382485"/>
                  </a:lnTo>
                  <a:close/>
                </a:path>
                <a:path w="268605" h="738505">
                  <a:moveTo>
                    <a:pt x="41109" y="344652"/>
                  </a:moveTo>
                  <a:lnTo>
                    <a:pt x="38341" y="341172"/>
                  </a:lnTo>
                  <a:lnTo>
                    <a:pt x="34632" y="340868"/>
                  </a:lnTo>
                  <a:lnTo>
                    <a:pt x="30937" y="340563"/>
                  </a:lnTo>
                  <a:lnTo>
                    <a:pt x="27698" y="343535"/>
                  </a:lnTo>
                  <a:lnTo>
                    <a:pt x="27127" y="351497"/>
                  </a:lnTo>
                  <a:lnTo>
                    <a:pt x="29895" y="354965"/>
                  </a:lnTo>
                  <a:lnTo>
                    <a:pt x="37299" y="355587"/>
                  </a:lnTo>
                  <a:lnTo>
                    <a:pt x="40538" y="352615"/>
                  </a:lnTo>
                  <a:lnTo>
                    <a:pt x="41109" y="344652"/>
                  </a:lnTo>
                  <a:close/>
                </a:path>
                <a:path w="268605" h="738505">
                  <a:moveTo>
                    <a:pt x="43815" y="306806"/>
                  </a:moveTo>
                  <a:lnTo>
                    <a:pt x="41046" y="303339"/>
                  </a:lnTo>
                  <a:lnTo>
                    <a:pt x="37350" y="303034"/>
                  </a:lnTo>
                  <a:lnTo>
                    <a:pt x="33642" y="302717"/>
                  </a:lnTo>
                  <a:lnTo>
                    <a:pt x="30416" y="305701"/>
                  </a:lnTo>
                  <a:lnTo>
                    <a:pt x="29845" y="313664"/>
                  </a:lnTo>
                  <a:lnTo>
                    <a:pt x="32613" y="317131"/>
                  </a:lnTo>
                  <a:lnTo>
                    <a:pt x="40017" y="317741"/>
                  </a:lnTo>
                  <a:lnTo>
                    <a:pt x="43243" y="314782"/>
                  </a:lnTo>
                  <a:lnTo>
                    <a:pt x="43815" y="306806"/>
                  </a:lnTo>
                  <a:close/>
                </a:path>
                <a:path w="268605" h="738505">
                  <a:moveTo>
                    <a:pt x="46532" y="268960"/>
                  </a:moveTo>
                  <a:lnTo>
                    <a:pt x="43764" y="265493"/>
                  </a:lnTo>
                  <a:lnTo>
                    <a:pt x="40068" y="265188"/>
                  </a:lnTo>
                  <a:lnTo>
                    <a:pt x="36360" y="264883"/>
                  </a:lnTo>
                  <a:lnTo>
                    <a:pt x="33134" y="267855"/>
                  </a:lnTo>
                  <a:lnTo>
                    <a:pt x="32562" y="275818"/>
                  </a:lnTo>
                  <a:lnTo>
                    <a:pt x="35331" y="279285"/>
                  </a:lnTo>
                  <a:lnTo>
                    <a:pt x="42735" y="279908"/>
                  </a:lnTo>
                  <a:lnTo>
                    <a:pt x="45961" y="276923"/>
                  </a:lnTo>
                  <a:lnTo>
                    <a:pt x="46532" y="268960"/>
                  </a:lnTo>
                  <a:close/>
                </a:path>
                <a:path w="268605" h="738505">
                  <a:moveTo>
                    <a:pt x="49149" y="725970"/>
                  </a:moveTo>
                  <a:lnTo>
                    <a:pt x="46393" y="722490"/>
                  </a:lnTo>
                  <a:lnTo>
                    <a:pt x="42684" y="722185"/>
                  </a:lnTo>
                  <a:lnTo>
                    <a:pt x="38976" y="721880"/>
                  </a:lnTo>
                  <a:lnTo>
                    <a:pt x="35750" y="724852"/>
                  </a:lnTo>
                  <a:lnTo>
                    <a:pt x="35179" y="732815"/>
                  </a:lnTo>
                  <a:lnTo>
                    <a:pt x="37947" y="736295"/>
                  </a:lnTo>
                  <a:lnTo>
                    <a:pt x="45351" y="736904"/>
                  </a:lnTo>
                  <a:lnTo>
                    <a:pt x="48577" y="733933"/>
                  </a:lnTo>
                  <a:lnTo>
                    <a:pt x="49149" y="725970"/>
                  </a:lnTo>
                  <a:close/>
                </a:path>
                <a:path w="268605" h="738505">
                  <a:moveTo>
                    <a:pt x="49250" y="231127"/>
                  </a:moveTo>
                  <a:lnTo>
                    <a:pt x="46482" y="227647"/>
                  </a:lnTo>
                  <a:lnTo>
                    <a:pt x="42786" y="227342"/>
                  </a:lnTo>
                  <a:lnTo>
                    <a:pt x="39077" y="227037"/>
                  </a:lnTo>
                  <a:lnTo>
                    <a:pt x="35839" y="230022"/>
                  </a:lnTo>
                  <a:lnTo>
                    <a:pt x="35267" y="237972"/>
                  </a:lnTo>
                  <a:lnTo>
                    <a:pt x="38036" y="241452"/>
                  </a:lnTo>
                  <a:lnTo>
                    <a:pt x="45440" y="242062"/>
                  </a:lnTo>
                  <a:lnTo>
                    <a:pt x="48679" y="239090"/>
                  </a:lnTo>
                  <a:lnTo>
                    <a:pt x="49250" y="231127"/>
                  </a:lnTo>
                  <a:close/>
                </a:path>
                <a:path w="268605" h="738505">
                  <a:moveTo>
                    <a:pt x="51866" y="688124"/>
                  </a:moveTo>
                  <a:lnTo>
                    <a:pt x="49098" y="684644"/>
                  </a:lnTo>
                  <a:lnTo>
                    <a:pt x="45402" y="684339"/>
                  </a:lnTo>
                  <a:lnTo>
                    <a:pt x="41694" y="684034"/>
                  </a:lnTo>
                  <a:lnTo>
                    <a:pt x="38468" y="687019"/>
                  </a:lnTo>
                  <a:lnTo>
                    <a:pt x="37896" y="694982"/>
                  </a:lnTo>
                  <a:lnTo>
                    <a:pt x="40665" y="698449"/>
                  </a:lnTo>
                  <a:lnTo>
                    <a:pt x="48069" y="699071"/>
                  </a:lnTo>
                  <a:lnTo>
                    <a:pt x="51295" y="696087"/>
                  </a:lnTo>
                  <a:lnTo>
                    <a:pt x="51866" y="688124"/>
                  </a:lnTo>
                  <a:close/>
                </a:path>
                <a:path w="268605" h="738505">
                  <a:moveTo>
                    <a:pt x="51968" y="193294"/>
                  </a:moveTo>
                  <a:lnTo>
                    <a:pt x="49199" y="189814"/>
                  </a:lnTo>
                  <a:lnTo>
                    <a:pt x="45491" y="189509"/>
                  </a:lnTo>
                  <a:lnTo>
                    <a:pt x="41783" y="189191"/>
                  </a:lnTo>
                  <a:lnTo>
                    <a:pt x="38557" y="192176"/>
                  </a:lnTo>
                  <a:lnTo>
                    <a:pt x="37985" y="200139"/>
                  </a:lnTo>
                  <a:lnTo>
                    <a:pt x="40754" y="203619"/>
                  </a:lnTo>
                  <a:lnTo>
                    <a:pt x="48158" y="204228"/>
                  </a:lnTo>
                  <a:lnTo>
                    <a:pt x="51396" y="201256"/>
                  </a:lnTo>
                  <a:lnTo>
                    <a:pt x="51968" y="193294"/>
                  </a:lnTo>
                  <a:close/>
                </a:path>
                <a:path w="268605" h="738505">
                  <a:moveTo>
                    <a:pt x="54584" y="650290"/>
                  </a:moveTo>
                  <a:lnTo>
                    <a:pt x="51816" y="646811"/>
                  </a:lnTo>
                  <a:lnTo>
                    <a:pt x="48107" y="646506"/>
                  </a:lnTo>
                  <a:lnTo>
                    <a:pt x="44411" y="646201"/>
                  </a:lnTo>
                  <a:lnTo>
                    <a:pt x="41186" y="649185"/>
                  </a:lnTo>
                  <a:lnTo>
                    <a:pt x="40614" y="657136"/>
                  </a:lnTo>
                  <a:lnTo>
                    <a:pt x="43370" y="660615"/>
                  </a:lnTo>
                  <a:lnTo>
                    <a:pt x="50774" y="661225"/>
                  </a:lnTo>
                  <a:lnTo>
                    <a:pt x="54013" y="658241"/>
                  </a:lnTo>
                  <a:lnTo>
                    <a:pt x="54584" y="650290"/>
                  </a:lnTo>
                  <a:close/>
                </a:path>
                <a:path w="268605" h="738505">
                  <a:moveTo>
                    <a:pt x="54673" y="155448"/>
                  </a:moveTo>
                  <a:lnTo>
                    <a:pt x="51904" y="151968"/>
                  </a:lnTo>
                  <a:lnTo>
                    <a:pt x="48196" y="151663"/>
                  </a:lnTo>
                  <a:lnTo>
                    <a:pt x="44500" y="151358"/>
                  </a:lnTo>
                  <a:lnTo>
                    <a:pt x="41275" y="154343"/>
                  </a:lnTo>
                  <a:lnTo>
                    <a:pt x="40703" y="162306"/>
                  </a:lnTo>
                  <a:lnTo>
                    <a:pt x="43472" y="165773"/>
                  </a:lnTo>
                  <a:lnTo>
                    <a:pt x="50876" y="166382"/>
                  </a:lnTo>
                  <a:lnTo>
                    <a:pt x="54102" y="163410"/>
                  </a:lnTo>
                  <a:lnTo>
                    <a:pt x="54673" y="155448"/>
                  </a:lnTo>
                  <a:close/>
                </a:path>
                <a:path w="268605" h="738505">
                  <a:moveTo>
                    <a:pt x="57289" y="612444"/>
                  </a:moveTo>
                  <a:lnTo>
                    <a:pt x="54521" y="608965"/>
                  </a:lnTo>
                  <a:lnTo>
                    <a:pt x="50825" y="608660"/>
                  </a:lnTo>
                  <a:lnTo>
                    <a:pt x="47129" y="608355"/>
                  </a:lnTo>
                  <a:lnTo>
                    <a:pt x="43891" y="611339"/>
                  </a:lnTo>
                  <a:lnTo>
                    <a:pt x="43319" y="619302"/>
                  </a:lnTo>
                  <a:lnTo>
                    <a:pt x="46088" y="622769"/>
                  </a:lnTo>
                  <a:lnTo>
                    <a:pt x="53492" y="623392"/>
                  </a:lnTo>
                  <a:lnTo>
                    <a:pt x="56730" y="620407"/>
                  </a:lnTo>
                  <a:lnTo>
                    <a:pt x="57289" y="612444"/>
                  </a:lnTo>
                  <a:close/>
                </a:path>
                <a:path w="268605" h="738505">
                  <a:moveTo>
                    <a:pt x="57391" y="117602"/>
                  </a:moveTo>
                  <a:lnTo>
                    <a:pt x="54622" y="114122"/>
                  </a:lnTo>
                  <a:lnTo>
                    <a:pt x="50914" y="113830"/>
                  </a:lnTo>
                  <a:lnTo>
                    <a:pt x="47218" y="113525"/>
                  </a:lnTo>
                  <a:lnTo>
                    <a:pt x="43980" y="116497"/>
                  </a:lnTo>
                  <a:lnTo>
                    <a:pt x="43408" y="124460"/>
                  </a:lnTo>
                  <a:lnTo>
                    <a:pt x="46177" y="127927"/>
                  </a:lnTo>
                  <a:lnTo>
                    <a:pt x="53581" y="128549"/>
                  </a:lnTo>
                  <a:lnTo>
                    <a:pt x="56819" y="125577"/>
                  </a:lnTo>
                  <a:lnTo>
                    <a:pt x="57391" y="117602"/>
                  </a:lnTo>
                  <a:close/>
                </a:path>
                <a:path w="268605" h="738505">
                  <a:moveTo>
                    <a:pt x="60007" y="574611"/>
                  </a:moveTo>
                  <a:lnTo>
                    <a:pt x="57238" y="571131"/>
                  </a:lnTo>
                  <a:lnTo>
                    <a:pt x="53543" y="570826"/>
                  </a:lnTo>
                  <a:lnTo>
                    <a:pt x="49834" y="570522"/>
                  </a:lnTo>
                  <a:lnTo>
                    <a:pt x="46609" y="573493"/>
                  </a:lnTo>
                  <a:lnTo>
                    <a:pt x="46037" y="581456"/>
                  </a:lnTo>
                  <a:lnTo>
                    <a:pt x="48806" y="584936"/>
                  </a:lnTo>
                  <a:lnTo>
                    <a:pt x="56210" y="585546"/>
                  </a:lnTo>
                  <a:lnTo>
                    <a:pt x="59436" y="582561"/>
                  </a:lnTo>
                  <a:lnTo>
                    <a:pt x="60007" y="574611"/>
                  </a:lnTo>
                  <a:close/>
                </a:path>
                <a:path w="268605" h="738505">
                  <a:moveTo>
                    <a:pt x="60109" y="79768"/>
                  </a:moveTo>
                  <a:lnTo>
                    <a:pt x="57340" y="76288"/>
                  </a:lnTo>
                  <a:lnTo>
                    <a:pt x="53632" y="75984"/>
                  </a:lnTo>
                  <a:lnTo>
                    <a:pt x="49923" y="75692"/>
                  </a:lnTo>
                  <a:lnTo>
                    <a:pt x="46697" y="78663"/>
                  </a:lnTo>
                  <a:lnTo>
                    <a:pt x="46126" y="86614"/>
                  </a:lnTo>
                  <a:lnTo>
                    <a:pt x="48895" y="90093"/>
                  </a:lnTo>
                  <a:lnTo>
                    <a:pt x="56299" y="90703"/>
                  </a:lnTo>
                  <a:lnTo>
                    <a:pt x="59524" y="87731"/>
                  </a:lnTo>
                  <a:lnTo>
                    <a:pt x="60109" y="79768"/>
                  </a:lnTo>
                  <a:close/>
                </a:path>
                <a:path w="268605" h="738505">
                  <a:moveTo>
                    <a:pt x="62725" y="536765"/>
                  </a:moveTo>
                  <a:lnTo>
                    <a:pt x="59956" y="533298"/>
                  </a:lnTo>
                  <a:lnTo>
                    <a:pt x="56261" y="532980"/>
                  </a:lnTo>
                  <a:lnTo>
                    <a:pt x="52552" y="532676"/>
                  </a:lnTo>
                  <a:lnTo>
                    <a:pt x="49326" y="535660"/>
                  </a:lnTo>
                  <a:lnTo>
                    <a:pt x="48755" y="543623"/>
                  </a:lnTo>
                  <a:lnTo>
                    <a:pt x="51511" y="547090"/>
                  </a:lnTo>
                  <a:lnTo>
                    <a:pt x="58928" y="547700"/>
                  </a:lnTo>
                  <a:lnTo>
                    <a:pt x="62153" y="544728"/>
                  </a:lnTo>
                  <a:lnTo>
                    <a:pt x="62725" y="536765"/>
                  </a:lnTo>
                  <a:close/>
                </a:path>
                <a:path w="268605" h="738505">
                  <a:moveTo>
                    <a:pt x="62814" y="41922"/>
                  </a:moveTo>
                  <a:lnTo>
                    <a:pt x="60045" y="38442"/>
                  </a:lnTo>
                  <a:lnTo>
                    <a:pt x="56349" y="38150"/>
                  </a:lnTo>
                  <a:lnTo>
                    <a:pt x="52641" y="37846"/>
                  </a:lnTo>
                  <a:lnTo>
                    <a:pt x="49415" y="40817"/>
                  </a:lnTo>
                  <a:lnTo>
                    <a:pt x="48844" y="48780"/>
                  </a:lnTo>
                  <a:lnTo>
                    <a:pt x="51612" y="52247"/>
                  </a:lnTo>
                  <a:lnTo>
                    <a:pt x="59016" y="52870"/>
                  </a:lnTo>
                  <a:lnTo>
                    <a:pt x="62242" y="49898"/>
                  </a:lnTo>
                  <a:lnTo>
                    <a:pt x="62814" y="41922"/>
                  </a:lnTo>
                  <a:close/>
                </a:path>
                <a:path w="268605" h="738505">
                  <a:moveTo>
                    <a:pt x="65443" y="498919"/>
                  </a:moveTo>
                  <a:lnTo>
                    <a:pt x="62674" y="495452"/>
                  </a:lnTo>
                  <a:lnTo>
                    <a:pt x="58966" y="495134"/>
                  </a:lnTo>
                  <a:lnTo>
                    <a:pt x="55270" y="494842"/>
                  </a:lnTo>
                  <a:lnTo>
                    <a:pt x="52031" y="497814"/>
                  </a:lnTo>
                  <a:lnTo>
                    <a:pt x="51460" y="505777"/>
                  </a:lnTo>
                  <a:lnTo>
                    <a:pt x="54229" y="509257"/>
                  </a:lnTo>
                  <a:lnTo>
                    <a:pt x="61633" y="509866"/>
                  </a:lnTo>
                  <a:lnTo>
                    <a:pt x="64858" y="506882"/>
                  </a:lnTo>
                  <a:lnTo>
                    <a:pt x="65443" y="498919"/>
                  </a:lnTo>
                  <a:close/>
                </a:path>
                <a:path w="268605" h="738505">
                  <a:moveTo>
                    <a:pt x="65532" y="4089"/>
                  </a:moveTo>
                  <a:lnTo>
                    <a:pt x="62763" y="609"/>
                  </a:lnTo>
                  <a:lnTo>
                    <a:pt x="59055" y="304"/>
                  </a:lnTo>
                  <a:lnTo>
                    <a:pt x="55359" y="0"/>
                  </a:lnTo>
                  <a:lnTo>
                    <a:pt x="52133" y="2971"/>
                  </a:lnTo>
                  <a:lnTo>
                    <a:pt x="51549" y="10947"/>
                  </a:lnTo>
                  <a:lnTo>
                    <a:pt x="54317" y="14414"/>
                  </a:lnTo>
                  <a:lnTo>
                    <a:pt x="61722" y="15024"/>
                  </a:lnTo>
                  <a:lnTo>
                    <a:pt x="64960" y="12039"/>
                  </a:lnTo>
                  <a:lnTo>
                    <a:pt x="65532" y="4089"/>
                  </a:lnTo>
                  <a:close/>
                </a:path>
                <a:path w="268605" h="738505">
                  <a:moveTo>
                    <a:pt x="68148" y="461086"/>
                  </a:moveTo>
                  <a:lnTo>
                    <a:pt x="65379" y="457619"/>
                  </a:lnTo>
                  <a:lnTo>
                    <a:pt x="61683" y="457301"/>
                  </a:lnTo>
                  <a:lnTo>
                    <a:pt x="57975" y="456996"/>
                  </a:lnTo>
                  <a:lnTo>
                    <a:pt x="54749" y="459981"/>
                  </a:lnTo>
                  <a:lnTo>
                    <a:pt x="54178" y="467944"/>
                  </a:lnTo>
                  <a:lnTo>
                    <a:pt x="56946" y="471411"/>
                  </a:lnTo>
                  <a:lnTo>
                    <a:pt x="64350" y="472020"/>
                  </a:lnTo>
                  <a:lnTo>
                    <a:pt x="67576" y="469049"/>
                  </a:lnTo>
                  <a:lnTo>
                    <a:pt x="68148" y="461086"/>
                  </a:lnTo>
                  <a:close/>
                </a:path>
                <a:path w="268605" h="738505">
                  <a:moveTo>
                    <a:pt x="70866" y="423240"/>
                  </a:moveTo>
                  <a:lnTo>
                    <a:pt x="68097" y="419773"/>
                  </a:lnTo>
                  <a:lnTo>
                    <a:pt x="64389" y="419455"/>
                  </a:lnTo>
                  <a:lnTo>
                    <a:pt x="60693" y="419163"/>
                  </a:lnTo>
                  <a:lnTo>
                    <a:pt x="57454" y="422135"/>
                  </a:lnTo>
                  <a:lnTo>
                    <a:pt x="56883" y="430098"/>
                  </a:lnTo>
                  <a:lnTo>
                    <a:pt x="59664" y="433578"/>
                  </a:lnTo>
                  <a:lnTo>
                    <a:pt x="67056" y="434187"/>
                  </a:lnTo>
                  <a:lnTo>
                    <a:pt x="70294" y="431203"/>
                  </a:lnTo>
                  <a:lnTo>
                    <a:pt x="70866" y="423240"/>
                  </a:lnTo>
                  <a:close/>
                </a:path>
                <a:path w="268605" h="738505">
                  <a:moveTo>
                    <a:pt x="73583" y="385406"/>
                  </a:moveTo>
                  <a:lnTo>
                    <a:pt x="70815" y="381939"/>
                  </a:lnTo>
                  <a:lnTo>
                    <a:pt x="67106" y="381622"/>
                  </a:lnTo>
                  <a:lnTo>
                    <a:pt x="63398" y="381317"/>
                  </a:lnTo>
                  <a:lnTo>
                    <a:pt x="60172" y="384302"/>
                  </a:lnTo>
                  <a:lnTo>
                    <a:pt x="59601" y="392264"/>
                  </a:lnTo>
                  <a:lnTo>
                    <a:pt x="62369" y="395732"/>
                  </a:lnTo>
                  <a:lnTo>
                    <a:pt x="69773" y="396341"/>
                  </a:lnTo>
                  <a:lnTo>
                    <a:pt x="72999" y="393369"/>
                  </a:lnTo>
                  <a:lnTo>
                    <a:pt x="73583" y="385406"/>
                  </a:lnTo>
                  <a:close/>
                </a:path>
                <a:path w="268605" h="738505">
                  <a:moveTo>
                    <a:pt x="76288" y="347560"/>
                  </a:moveTo>
                  <a:lnTo>
                    <a:pt x="73520" y="344093"/>
                  </a:lnTo>
                  <a:lnTo>
                    <a:pt x="69824" y="343789"/>
                  </a:lnTo>
                  <a:lnTo>
                    <a:pt x="66116" y="343484"/>
                  </a:lnTo>
                  <a:lnTo>
                    <a:pt x="62890" y="346456"/>
                  </a:lnTo>
                  <a:lnTo>
                    <a:pt x="62318" y="354418"/>
                  </a:lnTo>
                  <a:lnTo>
                    <a:pt x="65087" y="357898"/>
                  </a:lnTo>
                  <a:lnTo>
                    <a:pt x="72491" y="358508"/>
                  </a:lnTo>
                  <a:lnTo>
                    <a:pt x="75717" y="355536"/>
                  </a:lnTo>
                  <a:lnTo>
                    <a:pt x="76288" y="347560"/>
                  </a:lnTo>
                  <a:close/>
                </a:path>
                <a:path w="268605" h="738505">
                  <a:moveTo>
                    <a:pt x="79006" y="309727"/>
                  </a:moveTo>
                  <a:lnTo>
                    <a:pt x="76238" y="306260"/>
                  </a:lnTo>
                  <a:lnTo>
                    <a:pt x="72529" y="305943"/>
                  </a:lnTo>
                  <a:lnTo>
                    <a:pt x="68834" y="305638"/>
                  </a:lnTo>
                  <a:lnTo>
                    <a:pt x="65595" y="308610"/>
                  </a:lnTo>
                  <a:lnTo>
                    <a:pt x="65036" y="316585"/>
                  </a:lnTo>
                  <a:lnTo>
                    <a:pt x="67805" y="320052"/>
                  </a:lnTo>
                  <a:lnTo>
                    <a:pt x="75209" y="320662"/>
                  </a:lnTo>
                  <a:lnTo>
                    <a:pt x="78435" y="317690"/>
                  </a:lnTo>
                  <a:lnTo>
                    <a:pt x="79006" y="309727"/>
                  </a:lnTo>
                  <a:close/>
                </a:path>
                <a:path w="268605" h="738505">
                  <a:moveTo>
                    <a:pt x="81724" y="271894"/>
                  </a:moveTo>
                  <a:lnTo>
                    <a:pt x="78943" y="268414"/>
                  </a:lnTo>
                  <a:lnTo>
                    <a:pt x="75247" y="268109"/>
                  </a:lnTo>
                  <a:lnTo>
                    <a:pt x="71551" y="267792"/>
                  </a:lnTo>
                  <a:lnTo>
                    <a:pt x="68313" y="270776"/>
                  </a:lnTo>
                  <a:lnTo>
                    <a:pt x="67741" y="278739"/>
                  </a:lnTo>
                  <a:lnTo>
                    <a:pt x="70510" y="282219"/>
                  </a:lnTo>
                  <a:lnTo>
                    <a:pt x="77914" y="282829"/>
                  </a:lnTo>
                  <a:lnTo>
                    <a:pt x="81153" y="279844"/>
                  </a:lnTo>
                  <a:lnTo>
                    <a:pt x="81724" y="271894"/>
                  </a:lnTo>
                  <a:close/>
                </a:path>
                <a:path w="268605" h="738505">
                  <a:moveTo>
                    <a:pt x="84340" y="728891"/>
                  </a:moveTo>
                  <a:lnTo>
                    <a:pt x="81572" y="725411"/>
                  </a:lnTo>
                  <a:lnTo>
                    <a:pt x="77863" y="725106"/>
                  </a:lnTo>
                  <a:lnTo>
                    <a:pt x="74168" y="724789"/>
                  </a:lnTo>
                  <a:lnTo>
                    <a:pt x="70942" y="727773"/>
                  </a:lnTo>
                  <a:lnTo>
                    <a:pt x="70472" y="734199"/>
                  </a:lnTo>
                  <a:lnTo>
                    <a:pt x="71462" y="736447"/>
                  </a:lnTo>
                  <a:lnTo>
                    <a:pt x="73101" y="737895"/>
                  </a:lnTo>
                  <a:lnTo>
                    <a:pt x="76454" y="737285"/>
                  </a:lnTo>
                  <a:lnTo>
                    <a:pt x="79806" y="736650"/>
                  </a:lnTo>
                  <a:lnTo>
                    <a:pt x="83134" y="735939"/>
                  </a:lnTo>
                  <a:lnTo>
                    <a:pt x="83642" y="735025"/>
                  </a:lnTo>
                  <a:lnTo>
                    <a:pt x="83972" y="733983"/>
                  </a:lnTo>
                  <a:lnTo>
                    <a:pt x="84340" y="728891"/>
                  </a:lnTo>
                  <a:close/>
                </a:path>
                <a:path w="268605" h="738505">
                  <a:moveTo>
                    <a:pt x="84429" y="234048"/>
                  </a:moveTo>
                  <a:lnTo>
                    <a:pt x="81661" y="230568"/>
                  </a:lnTo>
                  <a:lnTo>
                    <a:pt x="77965" y="230263"/>
                  </a:lnTo>
                  <a:lnTo>
                    <a:pt x="74256" y="229958"/>
                  </a:lnTo>
                  <a:lnTo>
                    <a:pt x="71031" y="232943"/>
                  </a:lnTo>
                  <a:lnTo>
                    <a:pt x="70459" y="240906"/>
                  </a:lnTo>
                  <a:lnTo>
                    <a:pt x="73228" y="244373"/>
                  </a:lnTo>
                  <a:lnTo>
                    <a:pt x="80632" y="244995"/>
                  </a:lnTo>
                  <a:lnTo>
                    <a:pt x="83858" y="242011"/>
                  </a:lnTo>
                  <a:lnTo>
                    <a:pt x="84429" y="234048"/>
                  </a:lnTo>
                  <a:close/>
                </a:path>
                <a:path w="268605" h="738505">
                  <a:moveTo>
                    <a:pt x="87058" y="691057"/>
                  </a:moveTo>
                  <a:lnTo>
                    <a:pt x="84289" y="687578"/>
                  </a:lnTo>
                  <a:lnTo>
                    <a:pt x="80581" y="687260"/>
                  </a:lnTo>
                  <a:lnTo>
                    <a:pt x="76885" y="686955"/>
                  </a:lnTo>
                  <a:lnTo>
                    <a:pt x="73647" y="689927"/>
                  </a:lnTo>
                  <a:lnTo>
                    <a:pt x="73075" y="697890"/>
                  </a:lnTo>
                  <a:lnTo>
                    <a:pt x="75844" y="701370"/>
                  </a:lnTo>
                  <a:lnTo>
                    <a:pt x="83261" y="701992"/>
                  </a:lnTo>
                  <a:lnTo>
                    <a:pt x="86487" y="699008"/>
                  </a:lnTo>
                  <a:lnTo>
                    <a:pt x="87058" y="691057"/>
                  </a:lnTo>
                  <a:close/>
                </a:path>
                <a:path w="268605" h="738505">
                  <a:moveTo>
                    <a:pt x="87147" y="196202"/>
                  </a:moveTo>
                  <a:lnTo>
                    <a:pt x="84378" y="192735"/>
                  </a:lnTo>
                  <a:lnTo>
                    <a:pt x="80683" y="192417"/>
                  </a:lnTo>
                  <a:lnTo>
                    <a:pt x="76974" y="192112"/>
                  </a:lnTo>
                  <a:lnTo>
                    <a:pt x="73748" y="195097"/>
                  </a:lnTo>
                  <a:lnTo>
                    <a:pt x="73177" y="203060"/>
                  </a:lnTo>
                  <a:lnTo>
                    <a:pt x="75946" y="206540"/>
                  </a:lnTo>
                  <a:lnTo>
                    <a:pt x="83350" y="207149"/>
                  </a:lnTo>
                  <a:lnTo>
                    <a:pt x="86575" y="204165"/>
                  </a:lnTo>
                  <a:lnTo>
                    <a:pt x="87147" y="196202"/>
                  </a:lnTo>
                  <a:close/>
                </a:path>
                <a:path w="268605" h="738505">
                  <a:moveTo>
                    <a:pt x="89776" y="653199"/>
                  </a:moveTo>
                  <a:lnTo>
                    <a:pt x="86995" y="649732"/>
                  </a:lnTo>
                  <a:lnTo>
                    <a:pt x="83299" y="649427"/>
                  </a:lnTo>
                  <a:lnTo>
                    <a:pt x="79603" y="649122"/>
                  </a:lnTo>
                  <a:lnTo>
                    <a:pt x="76365" y="652094"/>
                  </a:lnTo>
                  <a:lnTo>
                    <a:pt x="75793" y="660057"/>
                  </a:lnTo>
                  <a:lnTo>
                    <a:pt x="78562" y="663524"/>
                  </a:lnTo>
                  <a:lnTo>
                    <a:pt x="85966" y="664146"/>
                  </a:lnTo>
                  <a:lnTo>
                    <a:pt x="89192" y="661174"/>
                  </a:lnTo>
                  <a:lnTo>
                    <a:pt x="89776" y="653199"/>
                  </a:lnTo>
                  <a:close/>
                </a:path>
                <a:path w="268605" h="738505">
                  <a:moveTo>
                    <a:pt x="92481" y="615365"/>
                  </a:moveTo>
                  <a:lnTo>
                    <a:pt x="89712" y="611886"/>
                  </a:lnTo>
                  <a:lnTo>
                    <a:pt x="86017" y="611581"/>
                  </a:lnTo>
                  <a:lnTo>
                    <a:pt x="82308" y="611276"/>
                  </a:lnTo>
                  <a:lnTo>
                    <a:pt x="79070" y="614248"/>
                  </a:lnTo>
                  <a:lnTo>
                    <a:pt x="78511" y="622211"/>
                  </a:lnTo>
                  <a:lnTo>
                    <a:pt x="81280" y="625690"/>
                  </a:lnTo>
                  <a:lnTo>
                    <a:pt x="88684" y="626313"/>
                  </a:lnTo>
                  <a:lnTo>
                    <a:pt x="91909" y="623328"/>
                  </a:lnTo>
                  <a:lnTo>
                    <a:pt x="92481" y="615365"/>
                  </a:lnTo>
                  <a:close/>
                </a:path>
                <a:path w="268605" h="738505">
                  <a:moveTo>
                    <a:pt x="95199" y="577532"/>
                  </a:moveTo>
                  <a:lnTo>
                    <a:pt x="92430" y="574052"/>
                  </a:lnTo>
                  <a:lnTo>
                    <a:pt x="88722" y="573747"/>
                  </a:lnTo>
                  <a:lnTo>
                    <a:pt x="85026" y="573430"/>
                  </a:lnTo>
                  <a:lnTo>
                    <a:pt x="81788" y="576414"/>
                  </a:lnTo>
                  <a:lnTo>
                    <a:pt x="81216" y="584377"/>
                  </a:lnTo>
                  <a:lnTo>
                    <a:pt x="83997" y="587844"/>
                  </a:lnTo>
                  <a:lnTo>
                    <a:pt x="91389" y="588467"/>
                  </a:lnTo>
                  <a:lnTo>
                    <a:pt x="94627" y="585495"/>
                  </a:lnTo>
                  <a:lnTo>
                    <a:pt x="95199" y="577532"/>
                  </a:lnTo>
                  <a:close/>
                </a:path>
                <a:path w="268605" h="738505">
                  <a:moveTo>
                    <a:pt x="97917" y="539686"/>
                  </a:moveTo>
                  <a:lnTo>
                    <a:pt x="95148" y="536206"/>
                  </a:lnTo>
                  <a:lnTo>
                    <a:pt x="91440" y="535901"/>
                  </a:lnTo>
                  <a:lnTo>
                    <a:pt x="87731" y="535597"/>
                  </a:lnTo>
                  <a:lnTo>
                    <a:pt x="84505" y="538581"/>
                  </a:lnTo>
                  <a:lnTo>
                    <a:pt x="83934" y="546531"/>
                  </a:lnTo>
                  <a:lnTo>
                    <a:pt x="86702" y="550011"/>
                  </a:lnTo>
                  <a:lnTo>
                    <a:pt x="94107" y="550621"/>
                  </a:lnTo>
                  <a:lnTo>
                    <a:pt x="97332" y="547649"/>
                  </a:lnTo>
                  <a:lnTo>
                    <a:pt x="97917" y="539686"/>
                  </a:lnTo>
                  <a:close/>
                </a:path>
                <a:path w="268605" h="738505">
                  <a:moveTo>
                    <a:pt x="100622" y="501853"/>
                  </a:moveTo>
                  <a:lnTo>
                    <a:pt x="97853" y="498360"/>
                  </a:lnTo>
                  <a:lnTo>
                    <a:pt x="94157" y="498068"/>
                  </a:lnTo>
                  <a:lnTo>
                    <a:pt x="90449" y="497751"/>
                  </a:lnTo>
                  <a:lnTo>
                    <a:pt x="87223" y="500735"/>
                  </a:lnTo>
                  <a:lnTo>
                    <a:pt x="86652" y="508685"/>
                  </a:lnTo>
                  <a:lnTo>
                    <a:pt x="89420" y="512165"/>
                  </a:lnTo>
                  <a:lnTo>
                    <a:pt x="96824" y="512787"/>
                  </a:lnTo>
                  <a:lnTo>
                    <a:pt x="100050" y="509816"/>
                  </a:lnTo>
                  <a:lnTo>
                    <a:pt x="100622" y="501853"/>
                  </a:lnTo>
                  <a:close/>
                </a:path>
                <a:path w="268605" h="738505">
                  <a:moveTo>
                    <a:pt x="103339" y="464007"/>
                  </a:moveTo>
                  <a:lnTo>
                    <a:pt x="100571" y="460527"/>
                  </a:lnTo>
                  <a:lnTo>
                    <a:pt x="96862" y="460222"/>
                  </a:lnTo>
                  <a:lnTo>
                    <a:pt x="93167" y="459917"/>
                  </a:lnTo>
                  <a:lnTo>
                    <a:pt x="89928" y="462889"/>
                  </a:lnTo>
                  <a:lnTo>
                    <a:pt x="89369" y="470852"/>
                  </a:lnTo>
                  <a:lnTo>
                    <a:pt x="92138" y="474332"/>
                  </a:lnTo>
                  <a:lnTo>
                    <a:pt x="99529" y="474941"/>
                  </a:lnTo>
                  <a:lnTo>
                    <a:pt x="102768" y="471970"/>
                  </a:lnTo>
                  <a:lnTo>
                    <a:pt x="103339" y="464007"/>
                  </a:lnTo>
                  <a:close/>
                </a:path>
                <a:path w="268605" h="738505">
                  <a:moveTo>
                    <a:pt x="106045" y="426173"/>
                  </a:moveTo>
                  <a:lnTo>
                    <a:pt x="103276" y="422681"/>
                  </a:lnTo>
                  <a:lnTo>
                    <a:pt x="99580" y="422389"/>
                  </a:lnTo>
                  <a:lnTo>
                    <a:pt x="95885" y="422071"/>
                  </a:lnTo>
                  <a:lnTo>
                    <a:pt x="92646" y="425056"/>
                  </a:lnTo>
                  <a:lnTo>
                    <a:pt x="92075" y="433006"/>
                  </a:lnTo>
                  <a:lnTo>
                    <a:pt x="94843" y="436486"/>
                  </a:lnTo>
                  <a:lnTo>
                    <a:pt x="102247" y="437108"/>
                  </a:lnTo>
                  <a:lnTo>
                    <a:pt x="105473" y="434136"/>
                  </a:lnTo>
                  <a:lnTo>
                    <a:pt x="106045" y="426173"/>
                  </a:lnTo>
                  <a:close/>
                </a:path>
                <a:path w="268605" h="738505">
                  <a:moveTo>
                    <a:pt x="108762" y="388327"/>
                  </a:moveTo>
                  <a:lnTo>
                    <a:pt x="105994" y="384848"/>
                  </a:lnTo>
                  <a:lnTo>
                    <a:pt x="102285" y="384543"/>
                  </a:lnTo>
                  <a:lnTo>
                    <a:pt x="98590" y="384238"/>
                  </a:lnTo>
                  <a:lnTo>
                    <a:pt x="95364" y="387210"/>
                  </a:lnTo>
                  <a:lnTo>
                    <a:pt x="94792" y="395173"/>
                  </a:lnTo>
                  <a:lnTo>
                    <a:pt x="97561" y="398653"/>
                  </a:lnTo>
                  <a:lnTo>
                    <a:pt x="104965" y="399262"/>
                  </a:lnTo>
                  <a:lnTo>
                    <a:pt x="108191" y="396290"/>
                  </a:lnTo>
                  <a:lnTo>
                    <a:pt x="108762" y="388327"/>
                  </a:lnTo>
                  <a:close/>
                </a:path>
                <a:path w="268605" h="738505">
                  <a:moveTo>
                    <a:pt x="111480" y="350494"/>
                  </a:moveTo>
                  <a:lnTo>
                    <a:pt x="108712" y="347002"/>
                  </a:lnTo>
                  <a:lnTo>
                    <a:pt x="105003" y="346710"/>
                  </a:lnTo>
                  <a:lnTo>
                    <a:pt x="101307" y="346392"/>
                  </a:lnTo>
                  <a:lnTo>
                    <a:pt x="98082" y="349377"/>
                  </a:lnTo>
                  <a:lnTo>
                    <a:pt x="97510" y="357339"/>
                  </a:lnTo>
                  <a:lnTo>
                    <a:pt x="100266" y="360807"/>
                  </a:lnTo>
                  <a:lnTo>
                    <a:pt x="107670" y="361429"/>
                  </a:lnTo>
                  <a:lnTo>
                    <a:pt x="110909" y="358444"/>
                  </a:lnTo>
                  <a:lnTo>
                    <a:pt x="111480" y="350494"/>
                  </a:lnTo>
                  <a:close/>
                </a:path>
                <a:path w="268605" h="738505">
                  <a:moveTo>
                    <a:pt x="114185" y="312648"/>
                  </a:moveTo>
                  <a:lnTo>
                    <a:pt x="111417" y="309168"/>
                  </a:lnTo>
                  <a:lnTo>
                    <a:pt x="107721" y="308864"/>
                  </a:lnTo>
                  <a:lnTo>
                    <a:pt x="104025" y="308559"/>
                  </a:lnTo>
                  <a:lnTo>
                    <a:pt x="100787" y="311531"/>
                  </a:lnTo>
                  <a:lnTo>
                    <a:pt x="100215" y="319493"/>
                  </a:lnTo>
                  <a:lnTo>
                    <a:pt x="102984" y="322973"/>
                  </a:lnTo>
                  <a:lnTo>
                    <a:pt x="110388" y="323583"/>
                  </a:lnTo>
                  <a:lnTo>
                    <a:pt x="113626" y="320611"/>
                  </a:lnTo>
                  <a:lnTo>
                    <a:pt x="114185" y="312648"/>
                  </a:lnTo>
                  <a:close/>
                </a:path>
                <a:path w="268605" h="738505">
                  <a:moveTo>
                    <a:pt x="116903" y="274815"/>
                  </a:moveTo>
                  <a:lnTo>
                    <a:pt x="114134" y="271322"/>
                  </a:lnTo>
                  <a:lnTo>
                    <a:pt x="110439" y="271018"/>
                  </a:lnTo>
                  <a:lnTo>
                    <a:pt x="106730" y="270713"/>
                  </a:lnTo>
                  <a:lnTo>
                    <a:pt x="103505" y="273697"/>
                  </a:lnTo>
                  <a:lnTo>
                    <a:pt x="102933" y="281660"/>
                  </a:lnTo>
                  <a:lnTo>
                    <a:pt x="105702" y="285140"/>
                  </a:lnTo>
                  <a:lnTo>
                    <a:pt x="113106" y="285750"/>
                  </a:lnTo>
                  <a:lnTo>
                    <a:pt x="116332" y="282765"/>
                  </a:lnTo>
                  <a:lnTo>
                    <a:pt x="116903" y="274815"/>
                  </a:lnTo>
                  <a:close/>
                </a:path>
                <a:path w="268605" h="738505">
                  <a:moveTo>
                    <a:pt x="119621" y="236956"/>
                  </a:moveTo>
                  <a:lnTo>
                    <a:pt x="116852" y="233489"/>
                  </a:lnTo>
                  <a:lnTo>
                    <a:pt x="113144" y="233184"/>
                  </a:lnTo>
                  <a:lnTo>
                    <a:pt x="109448" y="232879"/>
                  </a:lnTo>
                  <a:lnTo>
                    <a:pt x="106210" y="235851"/>
                  </a:lnTo>
                  <a:lnTo>
                    <a:pt x="105638" y="243814"/>
                  </a:lnTo>
                  <a:lnTo>
                    <a:pt x="108407" y="247281"/>
                  </a:lnTo>
                  <a:lnTo>
                    <a:pt x="115811" y="247904"/>
                  </a:lnTo>
                  <a:lnTo>
                    <a:pt x="119049" y="244919"/>
                  </a:lnTo>
                  <a:lnTo>
                    <a:pt x="119621" y="236956"/>
                  </a:lnTo>
                  <a:close/>
                </a:path>
                <a:path w="268605" h="738505">
                  <a:moveTo>
                    <a:pt x="122237" y="693966"/>
                  </a:moveTo>
                  <a:lnTo>
                    <a:pt x="119468" y="690486"/>
                  </a:lnTo>
                  <a:lnTo>
                    <a:pt x="115773" y="690181"/>
                  </a:lnTo>
                  <a:lnTo>
                    <a:pt x="112064" y="689876"/>
                  </a:lnTo>
                  <a:lnTo>
                    <a:pt x="108839" y="692861"/>
                  </a:lnTo>
                  <a:lnTo>
                    <a:pt x="108267" y="700824"/>
                  </a:lnTo>
                  <a:lnTo>
                    <a:pt x="111036" y="704291"/>
                  </a:lnTo>
                  <a:lnTo>
                    <a:pt x="118440" y="704900"/>
                  </a:lnTo>
                  <a:lnTo>
                    <a:pt x="121666" y="701929"/>
                  </a:lnTo>
                  <a:lnTo>
                    <a:pt x="122237" y="693966"/>
                  </a:lnTo>
                  <a:close/>
                </a:path>
                <a:path w="268605" h="738505">
                  <a:moveTo>
                    <a:pt x="122339" y="199123"/>
                  </a:moveTo>
                  <a:lnTo>
                    <a:pt x="119570" y="195643"/>
                  </a:lnTo>
                  <a:lnTo>
                    <a:pt x="115862" y="195351"/>
                  </a:lnTo>
                  <a:lnTo>
                    <a:pt x="112153" y="195033"/>
                  </a:lnTo>
                  <a:lnTo>
                    <a:pt x="108927" y="198018"/>
                  </a:lnTo>
                  <a:lnTo>
                    <a:pt x="108356" y="205981"/>
                  </a:lnTo>
                  <a:lnTo>
                    <a:pt x="111125" y="209448"/>
                  </a:lnTo>
                  <a:lnTo>
                    <a:pt x="118529" y="210070"/>
                  </a:lnTo>
                  <a:lnTo>
                    <a:pt x="121767" y="207086"/>
                  </a:lnTo>
                  <a:lnTo>
                    <a:pt x="122339" y="199123"/>
                  </a:lnTo>
                  <a:close/>
                </a:path>
                <a:path w="268605" h="738505">
                  <a:moveTo>
                    <a:pt x="124955" y="656120"/>
                  </a:moveTo>
                  <a:lnTo>
                    <a:pt x="122186" y="652653"/>
                  </a:lnTo>
                  <a:lnTo>
                    <a:pt x="118478" y="652348"/>
                  </a:lnTo>
                  <a:lnTo>
                    <a:pt x="114782" y="652043"/>
                  </a:lnTo>
                  <a:lnTo>
                    <a:pt x="111556" y="655015"/>
                  </a:lnTo>
                  <a:lnTo>
                    <a:pt x="110972" y="662978"/>
                  </a:lnTo>
                  <a:lnTo>
                    <a:pt x="113753" y="666445"/>
                  </a:lnTo>
                  <a:lnTo>
                    <a:pt x="121158" y="667067"/>
                  </a:lnTo>
                  <a:lnTo>
                    <a:pt x="124383" y="664083"/>
                  </a:lnTo>
                  <a:lnTo>
                    <a:pt x="124955" y="656120"/>
                  </a:lnTo>
                  <a:close/>
                </a:path>
                <a:path w="268605" h="738505">
                  <a:moveTo>
                    <a:pt x="125044" y="161277"/>
                  </a:moveTo>
                  <a:lnTo>
                    <a:pt x="122275" y="157810"/>
                  </a:lnTo>
                  <a:lnTo>
                    <a:pt x="118579" y="157505"/>
                  </a:lnTo>
                  <a:lnTo>
                    <a:pt x="114871" y="157200"/>
                  </a:lnTo>
                  <a:lnTo>
                    <a:pt x="111645" y="160172"/>
                  </a:lnTo>
                  <a:lnTo>
                    <a:pt x="111074" y="168135"/>
                  </a:lnTo>
                  <a:lnTo>
                    <a:pt x="113842" y="171602"/>
                  </a:lnTo>
                  <a:lnTo>
                    <a:pt x="121246" y="172224"/>
                  </a:lnTo>
                  <a:lnTo>
                    <a:pt x="124472" y="169252"/>
                  </a:lnTo>
                  <a:lnTo>
                    <a:pt x="125044" y="161277"/>
                  </a:lnTo>
                  <a:close/>
                </a:path>
                <a:path w="268605" h="738505">
                  <a:moveTo>
                    <a:pt x="127673" y="618286"/>
                  </a:moveTo>
                  <a:lnTo>
                    <a:pt x="124904" y="614807"/>
                  </a:lnTo>
                  <a:lnTo>
                    <a:pt x="121196" y="614502"/>
                  </a:lnTo>
                  <a:lnTo>
                    <a:pt x="117500" y="614197"/>
                  </a:lnTo>
                  <a:lnTo>
                    <a:pt x="114261" y="617181"/>
                  </a:lnTo>
                  <a:lnTo>
                    <a:pt x="113690" y="625132"/>
                  </a:lnTo>
                  <a:lnTo>
                    <a:pt x="116459" y="628611"/>
                  </a:lnTo>
                  <a:lnTo>
                    <a:pt x="123863" y="629221"/>
                  </a:lnTo>
                  <a:lnTo>
                    <a:pt x="127101" y="626249"/>
                  </a:lnTo>
                  <a:lnTo>
                    <a:pt x="127673" y="618286"/>
                  </a:lnTo>
                  <a:close/>
                </a:path>
                <a:path w="268605" h="738505">
                  <a:moveTo>
                    <a:pt x="127762" y="123444"/>
                  </a:moveTo>
                  <a:lnTo>
                    <a:pt x="124993" y="119964"/>
                  </a:lnTo>
                  <a:lnTo>
                    <a:pt x="121297" y="119672"/>
                  </a:lnTo>
                  <a:lnTo>
                    <a:pt x="117589" y="119354"/>
                  </a:lnTo>
                  <a:lnTo>
                    <a:pt x="114350" y="122339"/>
                  </a:lnTo>
                  <a:lnTo>
                    <a:pt x="113792" y="130289"/>
                  </a:lnTo>
                  <a:lnTo>
                    <a:pt x="116560" y="133769"/>
                  </a:lnTo>
                  <a:lnTo>
                    <a:pt x="123952" y="134378"/>
                  </a:lnTo>
                  <a:lnTo>
                    <a:pt x="127190" y="131406"/>
                  </a:lnTo>
                  <a:lnTo>
                    <a:pt x="127762" y="123444"/>
                  </a:lnTo>
                  <a:close/>
                </a:path>
                <a:path w="268605" h="738505">
                  <a:moveTo>
                    <a:pt x="130378" y="580440"/>
                  </a:moveTo>
                  <a:lnTo>
                    <a:pt x="127609" y="576961"/>
                  </a:lnTo>
                  <a:lnTo>
                    <a:pt x="123913" y="576656"/>
                  </a:lnTo>
                  <a:lnTo>
                    <a:pt x="120205" y="576351"/>
                  </a:lnTo>
                  <a:lnTo>
                    <a:pt x="116979" y="579335"/>
                  </a:lnTo>
                  <a:lnTo>
                    <a:pt x="116408" y="587298"/>
                  </a:lnTo>
                  <a:lnTo>
                    <a:pt x="119176" y="590765"/>
                  </a:lnTo>
                  <a:lnTo>
                    <a:pt x="126580" y="591375"/>
                  </a:lnTo>
                  <a:lnTo>
                    <a:pt x="129806" y="588403"/>
                  </a:lnTo>
                  <a:lnTo>
                    <a:pt x="130378" y="580440"/>
                  </a:lnTo>
                  <a:close/>
                </a:path>
                <a:path w="268605" h="738505">
                  <a:moveTo>
                    <a:pt x="130479" y="85610"/>
                  </a:moveTo>
                  <a:lnTo>
                    <a:pt x="127711" y="82130"/>
                  </a:lnTo>
                  <a:lnTo>
                    <a:pt x="124002" y="81826"/>
                  </a:lnTo>
                  <a:lnTo>
                    <a:pt x="120294" y="81508"/>
                  </a:lnTo>
                  <a:lnTo>
                    <a:pt x="117068" y="84493"/>
                  </a:lnTo>
                  <a:lnTo>
                    <a:pt x="116497" y="92456"/>
                  </a:lnTo>
                  <a:lnTo>
                    <a:pt x="119265" y="95935"/>
                  </a:lnTo>
                  <a:lnTo>
                    <a:pt x="126669" y="96545"/>
                  </a:lnTo>
                  <a:lnTo>
                    <a:pt x="129895" y="93573"/>
                  </a:lnTo>
                  <a:lnTo>
                    <a:pt x="130479" y="85610"/>
                  </a:lnTo>
                  <a:close/>
                </a:path>
                <a:path w="268605" h="738505">
                  <a:moveTo>
                    <a:pt x="133096" y="542607"/>
                  </a:moveTo>
                  <a:lnTo>
                    <a:pt x="130327" y="539127"/>
                  </a:lnTo>
                  <a:lnTo>
                    <a:pt x="126619" y="538822"/>
                  </a:lnTo>
                  <a:lnTo>
                    <a:pt x="122923" y="538518"/>
                  </a:lnTo>
                  <a:lnTo>
                    <a:pt x="119684" y="541489"/>
                  </a:lnTo>
                  <a:lnTo>
                    <a:pt x="119126" y="549452"/>
                  </a:lnTo>
                  <a:lnTo>
                    <a:pt x="121881" y="552932"/>
                  </a:lnTo>
                  <a:lnTo>
                    <a:pt x="129286" y="553542"/>
                  </a:lnTo>
                  <a:lnTo>
                    <a:pt x="132524" y="550570"/>
                  </a:lnTo>
                  <a:lnTo>
                    <a:pt x="133096" y="542607"/>
                  </a:lnTo>
                  <a:close/>
                </a:path>
                <a:path w="268605" h="738505">
                  <a:moveTo>
                    <a:pt x="133184" y="47764"/>
                  </a:moveTo>
                  <a:lnTo>
                    <a:pt x="130416" y="44284"/>
                  </a:lnTo>
                  <a:lnTo>
                    <a:pt x="126720" y="43980"/>
                  </a:lnTo>
                  <a:lnTo>
                    <a:pt x="123012" y="43675"/>
                  </a:lnTo>
                  <a:lnTo>
                    <a:pt x="119786" y="46659"/>
                  </a:lnTo>
                  <a:lnTo>
                    <a:pt x="119214" y="54622"/>
                  </a:lnTo>
                  <a:lnTo>
                    <a:pt x="121983" y="58089"/>
                  </a:lnTo>
                  <a:lnTo>
                    <a:pt x="129387" y="58699"/>
                  </a:lnTo>
                  <a:lnTo>
                    <a:pt x="132613" y="55727"/>
                  </a:lnTo>
                  <a:lnTo>
                    <a:pt x="133184" y="47764"/>
                  </a:lnTo>
                  <a:close/>
                </a:path>
                <a:path w="268605" h="738505">
                  <a:moveTo>
                    <a:pt x="135699" y="12788"/>
                  </a:moveTo>
                  <a:lnTo>
                    <a:pt x="125501" y="7137"/>
                  </a:lnTo>
                  <a:lnTo>
                    <a:pt x="123685" y="8293"/>
                  </a:lnTo>
                  <a:lnTo>
                    <a:pt x="122389" y="10350"/>
                  </a:lnTo>
                  <a:lnTo>
                    <a:pt x="122212" y="12788"/>
                  </a:lnTo>
                  <a:lnTo>
                    <a:pt x="121920" y="16776"/>
                  </a:lnTo>
                  <a:lnTo>
                    <a:pt x="124701" y="20243"/>
                  </a:lnTo>
                  <a:lnTo>
                    <a:pt x="132105" y="20866"/>
                  </a:lnTo>
                  <a:lnTo>
                    <a:pt x="135331" y="17894"/>
                  </a:lnTo>
                  <a:lnTo>
                    <a:pt x="135699" y="12788"/>
                  </a:lnTo>
                  <a:close/>
                </a:path>
                <a:path w="268605" h="738505">
                  <a:moveTo>
                    <a:pt x="135813" y="504761"/>
                  </a:moveTo>
                  <a:lnTo>
                    <a:pt x="133045" y="501281"/>
                  </a:lnTo>
                  <a:lnTo>
                    <a:pt x="129336" y="500976"/>
                  </a:lnTo>
                  <a:lnTo>
                    <a:pt x="125641" y="500672"/>
                  </a:lnTo>
                  <a:lnTo>
                    <a:pt x="122402" y="503656"/>
                  </a:lnTo>
                  <a:lnTo>
                    <a:pt x="121831" y="511619"/>
                  </a:lnTo>
                  <a:lnTo>
                    <a:pt x="124599" y="515086"/>
                  </a:lnTo>
                  <a:lnTo>
                    <a:pt x="132003" y="515708"/>
                  </a:lnTo>
                  <a:lnTo>
                    <a:pt x="135242" y="512724"/>
                  </a:lnTo>
                  <a:lnTo>
                    <a:pt x="135813" y="504761"/>
                  </a:lnTo>
                  <a:close/>
                </a:path>
                <a:path w="268605" h="738505">
                  <a:moveTo>
                    <a:pt x="138518" y="466928"/>
                  </a:moveTo>
                  <a:lnTo>
                    <a:pt x="135750" y="463448"/>
                  </a:lnTo>
                  <a:lnTo>
                    <a:pt x="132054" y="463143"/>
                  </a:lnTo>
                  <a:lnTo>
                    <a:pt x="128346" y="462838"/>
                  </a:lnTo>
                  <a:lnTo>
                    <a:pt x="125120" y="465810"/>
                  </a:lnTo>
                  <a:lnTo>
                    <a:pt x="124548" y="473773"/>
                  </a:lnTo>
                  <a:lnTo>
                    <a:pt x="127317" y="477253"/>
                  </a:lnTo>
                  <a:lnTo>
                    <a:pt x="134721" y="477862"/>
                  </a:lnTo>
                  <a:lnTo>
                    <a:pt x="137947" y="474878"/>
                  </a:lnTo>
                  <a:lnTo>
                    <a:pt x="138518" y="466928"/>
                  </a:lnTo>
                  <a:close/>
                </a:path>
                <a:path w="268605" h="738505">
                  <a:moveTo>
                    <a:pt x="141236" y="429082"/>
                  </a:moveTo>
                  <a:lnTo>
                    <a:pt x="138468" y="425615"/>
                  </a:lnTo>
                  <a:lnTo>
                    <a:pt x="134772" y="425297"/>
                  </a:lnTo>
                  <a:lnTo>
                    <a:pt x="131064" y="424992"/>
                  </a:lnTo>
                  <a:lnTo>
                    <a:pt x="127838" y="427977"/>
                  </a:lnTo>
                  <a:lnTo>
                    <a:pt x="127266" y="435940"/>
                  </a:lnTo>
                  <a:lnTo>
                    <a:pt x="130035" y="439407"/>
                  </a:lnTo>
                  <a:lnTo>
                    <a:pt x="137439" y="440016"/>
                  </a:lnTo>
                  <a:lnTo>
                    <a:pt x="140665" y="437045"/>
                  </a:lnTo>
                  <a:lnTo>
                    <a:pt x="141236" y="429082"/>
                  </a:lnTo>
                  <a:close/>
                </a:path>
                <a:path w="268605" h="738505">
                  <a:moveTo>
                    <a:pt x="143954" y="391236"/>
                  </a:moveTo>
                  <a:lnTo>
                    <a:pt x="141185" y="387769"/>
                  </a:lnTo>
                  <a:lnTo>
                    <a:pt x="137477" y="387451"/>
                  </a:lnTo>
                  <a:lnTo>
                    <a:pt x="133781" y="387159"/>
                  </a:lnTo>
                  <a:lnTo>
                    <a:pt x="130543" y="390131"/>
                  </a:lnTo>
                  <a:lnTo>
                    <a:pt x="129971" y="398094"/>
                  </a:lnTo>
                  <a:lnTo>
                    <a:pt x="132740" y="401574"/>
                  </a:lnTo>
                  <a:lnTo>
                    <a:pt x="140144" y="402183"/>
                  </a:lnTo>
                  <a:lnTo>
                    <a:pt x="143383" y="399199"/>
                  </a:lnTo>
                  <a:lnTo>
                    <a:pt x="143954" y="391236"/>
                  </a:lnTo>
                  <a:close/>
                </a:path>
                <a:path w="268605" h="738505">
                  <a:moveTo>
                    <a:pt x="146659" y="353402"/>
                  </a:moveTo>
                  <a:lnTo>
                    <a:pt x="143891" y="349935"/>
                  </a:lnTo>
                  <a:lnTo>
                    <a:pt x="140195" y="349618"/>
                  </a:lnTo>
                  <a:lnTo>
                    <a:pt x="136486" y="349313"/>
                  </a:lnTo>
                  <a:lnTo>
                    <a:pt x="133261" y="352298"/>
                  </a:lnTo>
                  <a:lnTo>
                    <a:pt x="132689" y="360260"/>
                  </a:lnTo>
                  <a:lnTo>
                    <a:pt x="135458" y="363728"/>
                  </a:lnTo>
                  <a:lnTo>
                    <a:pt x="142862" y="364337"/>
                  </a:lnTo>
                  <a:lnTo>
                    <a:pt x="146100" y="361365"/>
                  </a:lnTo>
                  <a:lnTo>
                    <a:pt x="146659" y="353402"/>
                  </a:lnTo>
                  <a:close/>
                </a:path>
                <a:path w="268605" h="738505">
                  <a:moveTo>
                    <a:pt x="149377" y="315556"/>
                  </a:moveTo>
                  <a:lnTo>
                    <a:pt x="146608" y="312089"/>
                  </a:lnTo>
                  <a:lnTo>
                    <a:pt x="142900" y="311772"/>
                  </a:lnTo>
                  <a:lnTo>
                    <a:pt x="139204" y="311480"/>
                  </a:lnTo>
                  <a:lnTo>
                    <a:pt x="135966" y="314452"/>
                  </a:lnTo>
                  <a:lnTo>
                    <a:pt x="135394" y="322414"/>
                  </a:lnTo>
                  <a:lnTo>
                    <a:pt x="138163" y="325894"/>
                  </a:lnTo>
                  <a:lnTo>
                    <a:pt x="145580" y="326504"/>
                  </a:lnTo>
                  <a:lnTo>
                    <a:pt x="148805" y="323519"/>
                  </a:lnTo>
                  <a:lnTo>
                    <a:pt x="149377" y="315556"/>
                  </a:lnTo>
                  <a:close/>
                </a:path>
                <a:path w="268605" h="738505">
                  <a:moveTo>
                    <a:pt x="152095" y="277723"/>
                  </a:moveTo>
                  <a:lnTo>
                    <a:pt x="149326" y="274256"/>
                  </a:lnTo>
                  <a:lnTo>
                    <a:pt x="145618" y="273939"/>
                  </a:lnTo>
                  <a:lnTo>
                    <a:pt x="141922" y="273634"/>
                  </a:lnTo>
                  <a:lnTo>
                    <a:pt x="138684" y="276618"/>
                  </a:lnTo>
                  <a:lnTo>
                    <a:pt x="138112" y="284581"/>
                  </a:lnTo>
                  <a:lnTo>
                    <a:pt x="140881" y="288048"/>
                  </a:lnTo>
                  <a:lnTo>
                    <a:pt x="148285" y="288658"/>
                  </a:lnTo>
                  <a:lnTo>
                    <a:pt x="151523" y="285686"/>
                  </a:lnTo>
                  <a:lnTo>
                    <a:pt x="152095" y="277723"/>
                  </a:lnTo>
                  <a:close/>
                </a:path>
                <a:path w="268605" h="738505">
                  <a:moveTo>
                    <a:pt x="154813" y="239877"/>
                  </a:moveTo>
                  <a:lnTo>
                    <a:pt x="152044" y="236410"/>
                  </a:lnTo>
                  <a:lnTo>
                    <a:pt x="148336" y="236105"/>
                  </a:lnTo>
                  <a:lnTo>
                    <a:pt x="144627" y="235800"/>
                  </a:lnTo>
                  <a:lnTo>
                    <a:pt x="141401" y="238772"/>
                  </a:lnTo>
                  <a:lnTo>
                    <a:pt x="140830" y="246735"/>
                  </a:lnTo>
                  <a:lnTo>
                    <a:pt x="143598" y="250215"/>
                  </a:lnTo>
                  <a:lnTo>
                    <a:pt x="151003" y="250825"/>
                  </a:lnTo>
                  <a:lnTo>
                    <a:pt x="154228" y="247840"/>
                  </a:lnTo>
                  <a:lnTo>
                    <a:pt x="154813" y="239877"/>
                  </a:lnTo>
                  <a:close/>
                </a:path>
                <a:path w="268605" h="738505">
                  <a:moveTo>
                    <a:pt x="157518" y="202044"/>
                  </a:moveTo>
                  <a:lnTo>
                    <a:pt x="154749" y="198564"/>
                  </a:lnTo>
                  <a:lnTo>
                    <a:pt x="151041" y="198259"/>
                  </a:lnTo>
                  <a:lnTo>
                    <a:pt x="147345" y="197954"/>
                  </a:lnTo>
                  <a:lnTo>
                    <a:pt x="144119" y="200939"/>
                  </a:lnTo>
                  <a:lnTo>
                    <a:pt x="143548" y="208902"/>
                  </a:lnTo>
                  <a:lnTo>
                    <a:pt x="146316" y="212369"/>
                  </a:lnTo>
                  <a:lnTo>
                    <a:pt x="153720" y="212979"/>
                  </a:lnTo>
                  <a:lnTo>
                    <a:pt x="156946" y="210007"/>
                  </a:lnTo>
                  <a:lnTo>
                    <a:pt x="157518" y="202044"/>
                  </a:lnTo>
                  <a:close/>
                </a:path>
                <a:path w="268605" h="738505">
                  <a:moveTo>
                    <a:pt x="160235" y="164211"/>
                  </a:moveTo>
                  <a:lnTo>
                    <a:pt x="157467" y="160731"/>
                  </a:lnTo>
                  <a:lnTo>
                    <a:pt x="153758" y="160413"/>
                  </a:lnTo>
                  <a:lnTo>
                    <a:pt x="150063" y="160121"/>
                  </a:lnTo>
                  <a:lnTo>
                    <a:pt x="146824" y="163080"/>
                  </a:lnTo>
                  <a:lnTo>
                    <a:pt x="146253" y="171056"/>
                  </a:lnTo>
                  <a:lnTo>
                    <a:pt x="149021" y="174536"/>
                  </a:lnTo>
                  <a:lnTo>
                    <a:pt x="156425" y="175145"/>
                  </a:lnTo>
                  <a:lnTo>
                    <a:pt x="159651" y="172161"/>
                  </a:lnTo>
                  <a:lnTo>
                    <a:pt x="160235" y="164211"/>
                  </a:lnTo>
                  <a:close/>
                </a:path>
                <a:path w="268605" h="738505">
                  <a:moveTo>
                    <a:pt x="162941" y="126365"/>
                  </a:moveTo>
                  <a:lnTo>
                    <a:pt x="160172" y="122885"/>
                  </a:lnTo>
                  <a:lnTo>
                    <a:pt x="156476" y="122580"/>
                  </a:lnTo>
                  <a:lnTo>
                    <a:pt x="152768" y="122275"/>
                  </a:lnTo>
                  <a:lnTo>
                    <a:pt x="149542" y="125247"/>
                  </a:lnTo>
                  <a:lnTo>
                    <a:pt x="148971" y="133210"/>
                  </a:lnTo>
                  <a:lnTo>
                    <a:pt x="151739" y="136690"/>
                  </a:lnTo>
                  <a:lnTo>
                    <a:pt x="159143" y="137299"/>
                  </a:lnTo>
                  <a:lnTo>
                    <a:pt x="162369" y="134327"/>
                  </a:lnTo>
                  <a:lnTo>
                    <a:pt x="162941" y="126365"/>
                  </a:lnTo>
                  <a:close/>
                </a:path>
                <a:path w="268605" h="738505">
                  <a:moveTo>
                    <a:pt x="165658" y="88519"/>
                  </a:moveTo>
                  <a:lnTo>
                    <a:pt x="162890" y="85051"/>
                  </a:lnTo>
                  <a:lnTo>
                    <a:pt x="159181" y="84734"/>
                  </a:lnTo>
                  <a:lnTo>
                    <a:pt x="155486" y="84429"/>
                  </a:lnTo>
                  <a:lnTo>
                    <a:pt x="152260" y="87414"/>
                  </a:lnTo>
                  <a:lnTo>
                    <a:pt x="151688" y="95377"/>
                  </a:lnTo>
                  <a:lnTo>
                    <a:pt x="154457" y="98856"/>
                  </a:lnTo>
                  <a:lnTo>
                    <a:pt x="161861" y="99466"/>
                  </a:lnTo>
                  <a:lnTo>
                    <a:pt x="165087" y="96481"/>
                  </a:lnTo>
                  <a:lnTo>
                    <a:pt x="165658" y="88519"/>
                  </a:lnTo>
                  <a:close/>
                </a:path>
                <a:path w="268605" h="738505">
                  <a:moveTo>
                    <a:pt x="168376" y="50685"/>
                  </a:moveTo>
                  <a:lnTo>
                    <a:pt x="165608" y="47205"/>
                  </a:lnTo>
                  <a:lnTo>
                    <a:pt x="161899" y="46901"/>
                  </a:lnTo>
                  <a:lnTo>
                    <a:pt x="158203" y="46596"/>
                  </a:lnTo>
                  <a:lnTo>
                    <a:pt x="154978" y="49580"/>
                  </a:lnTo>
                  <a:lnTo>
                    <a:pt x="154393" y="57543"/>
                  </a:lnTo>
                  <a:lnTo>
                    <a:pt x="157162" y="61010"/>
                  </a:lnTo>
                  <a:lnTo>
                    <a:pt x="164566" y="61620"/>
                  </a:lnTo>
                  <a:lnTo>
                    <a:pt x="167805" y="58635"/>
                  </a:lnTo>
                  <a:lnTo>
                    <a:pt x="168376" y="50685"/>
                  </a:lnTo>
                  <a:close/>
                </a:path>
                <a:path w="268605" h="738505">
                  <a:moveTo>
                    <a:pt x="229298" y="664616"/>
                  </a:moveTo>
                  <a:lnTo>
                    <a:pt x="228206" y="662673"/>
                  </a:lnTo>
                  <a:lnTo>
                    <a:pt x="226301" y="661289"/>
                  </a:lnTo>
                  <a:lnTo>
                    <a:pt x="224040" y="661098"/>
                  </a:lnTo>
                  <a:lnTo>
                    <a:pt x="220332" y="660781"/>
                  </a:lnTo>
                  <a:lnTo>
                    <a:pt x="217106" y="663765"/>
                  </a:lnTo>
                  <a:lnTo>
                    <a:pt x="216674" y="669823"/>
                  </a:lnTo>
                  <a:lnTo>
                    <a:pt x="217360" y="671741"/>
                  </a:lnTo>
                  <a:lnTo>
                    <a:pt x="218567" y="673163"/>
                  </a:lnTo>
                  <a:lnTo>
                    <a:pt x="222186" y="670382"/>
                  </a:lnTo>
                  <a:lnTo>
                    <a:pt x="225767" y="667537"/>
                  </a:lnTo>
                  <a:lnTo>
                    <a:pt x="229298" y="664616"/>
                  </a:lnTo>
                  <a:close/>
                </a:path>
                <a:path w="268605" h="738505">
                  <a:moveTo>
                    <a:pt x="268503" y="135128"/>
                  </a:moveTo>
                  <a:lnTo>
                    <a:pt x="265734" y="131635"/>
                  </a:lnTo>
                  <a:lnTo>
                    <a:pt x="262026" y="131343"/>
                  </a:lnTo>
                  <a:lnTo>
                    <a:pt x="258330" y="131025"/>
                  </a:lnTo>
                  <a:lnTo>
                    <a:pt x="255104" y="134010"/>
                  </a:lnTo>
                  <a:lnTo>
                    <a:pt x="254520" y="141973"/>
                  </a:lnTo>
                  <a:lnTo>
                    <a:pt x="257302" y="145453"/>
                  </a:lnTo>
                  <a:lnTo>
                    <a:pt x="264706" y="146062"/>
                  </a:lnTo>
                  <a:lnTo>
                    <a:pt x="267931" y="143078"/>
                  </a:lnTo>
                  <a:lnTo>
                    <a:pt x="268503" y="13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267" y="492645"/>
              <a:ext cx="358775" cy="705485"/>
            </a:xfrm>
            <a:custGeom>
              <a:avLst/>
              <a:gdLst/>
              <a:ahLst/>
              <a:cxnLst/>
              <a:rect l="l" t="t" r="r" b="b"/>
              <a:pathLst>
                <a:path w="358775" h="705485">
                  <a:moveTo>
                    <a:pt x="13982" y="682282"/>
                  </a:moveTo>
                  <a:lnTo>
                    <a:pt x="11214" y="678815"/>
                  </a:lnTo>
                  <a:lnTo>
                    <a:pt x="7505" y="678510"/>
                  </a:lnTo>
                  <a:lnTo>
                    <a:pt x="3810" y="678192"/>
                  </a:lnTo>
                  <a:lnTo>
                    <a:pt x="571" y="681177"/>
                  </a:lnTo>
                  <a:lnTo>
                    <a:pt x="0" y="689140"/>
                  </a:lnTo>
                  <a:lnTo>
                    <a:pt x="2781" y="692607"/>
                  </a:lnTo>
                  <a:lnTo>
                    <a:pt x="10172" y="693229"/>
                  </a:lnTo>
                  <a:lnTo>
                    <a:pt x="13411" y="690257"/>
                  </a:lnTo>
                  <a:lnTo>
                    <a:pt x="13982" y="682282"/>
                  </a:lnTo>
                  <a:close/>
                </a:path>
                <a:path w="358775" h="705485">
                  <a:moveTo>
                    <a:pt x="16687" y="644448"/>
                  </a:moveTo>
                  <a:lnTo>
                    <a:pt x="13919" y="640969"/>
                  </a:lnTo>
                  <a:lnTo>
                    <a:pt x="10223" y="640664"/>
                  </a:lnTo>
                  <a:lnTo>
                    <a:pt x="6515" y="640359"/>
                  </a:lnTo>
                  <a:lnTo>
                    <a:pt x="3289" y="643343"/>
                  </a:lnTo>
                  <a:lnTo>
                    <a:pt x="2717" y="651294"/>
                  </a:lnTo>
                  <a:lnTo>
                    <a:pt x="5486" y="654773"/>
                  </a:lnTo>
                  <a:lnTo>
                    <a:pt x="12890" y="655383"/>
                  </a:lnTo>
                  <a:lnTo>
                    <a:pt x="16116" y="652411"/>
                  </a:lnTo>
                  <a:lnTo>
                    <a:pt x="16687" y="644448"/>
                  </a:lnTo>
                  <a:close/>
                </a:path>
                <a:path w="358775" h="705485">
                  <a:moveTo>
                    <a:pt x="19405" y="606615"/>
                  </a:moveTo>
                  <a:lnTo>
                    <a:pt x="16637" y="603135"/>
                  </a:lnTo>
                  <a:lnTo>
                    <a:pt x="12928" y="602830"/>
                  </a:lnTo>
                  <a:lnTo>
                    <a:pt x="9232" y="602513"/>
                  </a:lnTo>
                  <a:lnTo>
                    <a:pt x="6007" y="605497"/>
                  </a:lnTo>
                  <a:lnTo>
                    <a:pt x="5422" y="613460"/>
                  </a:lnTo>
                  <a:lnTo>
                    <a:pt x="8204" y="616927"/>
                  </a:lnTo>
                  <a:lnTo>
                    <a:pt x="15608" y="617550"/>
                  </a:lnTo>
                  <a:lnTo>
                    <a:pt x="18834" y="614578"/>
                  </a:lnTo>
                  <a:lnTo>
                    <a:pt x="19405" y="606615"/>
                  </a:lnTo>
                  <a:close/>
                </a:path>
                <a:path w="358775" h="705485">
                  <a:moveTo>
                    <a:pt x="22123" y="568769"/>
                  </a:moveTo>
                  <a:lnTo>
                    <a:pt x="19354" y="565289"/>
                  </a:lnTo>
                  <a:lnTo>
                    <a:pt x="15646" y="564984"/>
                  </a:lnTo>
                  <a:lnTo>
                    <a:pt x="11950" y="564680"/>
                  </a:lnTo>
                  <a:lnTo>
                    <a:pt x="8712" y="567651"/>
                  </a:lnTo>
                  <a:lnTo>
                    <a:pt x="8140" y="575614"/>
                  </a:lnTo>
                  <a:lnTo>
                    <a:pt x="10909" y="579094"/>
                  </a:lnTo>
                  <a:lnTo>
                    <a:pt x="18313" y="579704"/>
                  </a:lnTo>
                  <a:lnTo>
                    <a:pt x="21551" y="576732"/>
                  </a:lnTo>
                  <a:lnTo>
                    <a:pt x="22123" y="568769"/>
                  </a:lnTo>
                  <a:close/>
                </a:path>
                <a:path w="358775" h="705485">
                  <a:moveTo>
                    <a:pt x="79019" y="268973"/>
                  </a:moveTo>
                  <a:lnTo>
                    <a:pt x="76238" y="265493"/>
                  </a:lnTo>
                  <a:lnTo>
                    <a:pt x="72542" y="265188"/>
                  </a:lnTo>
                  <a:lnTo>
                    <a:pt x="68846" y="264871"/>
                  </a:lnTo>
                  <a:lnTo>
                    <a:pt x="65608" y="267855"/>
                  </a:lnTo>
                  <a:lnTo>
                    <a:pt x="65036" y="275818"/>
                  </a:lnTo>
                  <a:lnTo>
                    <a:pt x="67805" y="279298"/>
                  </a:lnTo>
                  <a:lnTo>
                    <a:pt x="75209" y="279908"/>
                  </a:lnTo>
                  <a:lnTo>
                    <a:pt x="78447" y="276923"/>
                  </a:lnTo>
                  <a:lnTo>
                    <a:pt x="79019" y="268973"/>
                  </a:lnTo>
                  <a:close/>
                </a:path>
                <a:path w="358775" h="705485">
                  <a:moveTo>
                    <a:pt x="87160" y="155448"/>
                  </a:moveTo>
                  <a:lnTo>
                    <a:pt x="84378" y="151968"/>
                  </a:lnTo>
                  <a:lnTo>
                    <a:pt x="80683" y="151663"/>
                  </a:lnTo>
                  <a:lnTo>
                    <a:pt x="76987" y="151358"/>
                  </a:lnTo>
                  <a:lnTo>
                    <a:pt x="73748" y="154330"/>
                  </a:lnTo>
                  <a:lnTo>
                    <a:pt x="73177" y="162293"/>
                  </a:lnTo>
                  <a:lnTo>
                    <a:pt x="75946" y="165773"/>
                  </a:lnTo>
                  <a:lnTo>
                    <a:pt x="83350" y="166382"/>
                  </a:lnTo>
                  <a:lnTo>
                    <a:pt x="86588" y="163410"/>
                  </a:lnTo>
                  <a:lnTo>
                    <a:pt x="87160" y="155448"/>
                  </a:lnTo>
                  <a:close/>
                </a:path>
                <a:path w="358775" h="705485">
                  <a:moveTo>
                    <a:pt x="89865" y="117602"/>
                  </a:moveTo>
                  <a:lnTo>
                    <a:pt x="87096" y="114134"/>
                  </a:lnTo>
                  <a:lnTo>
                    <a:pt x="83400" y="113817"/>
                  </a:lnTo>
                  <a:lnTo>
                    <a:pt x="79705" y="113512"/>
                  </a:lnTo>
                  <a:lnTo>
                    <a:pt x="76466" y="116497"/>
                  </a:lnTo>
                  <a:lnTo>
                    <a:pt x="75895" y="124460"/>
                  </a:lnTo>
                  <a:lnTo>
                    <a:pt x="78663" y="127939"/>
                  </a:lnTo>
                  <a:lnTo>
                    <a:pt x="86067" y="128549"/>
                  </a:lnTo>
                  <a:lnTo>
                    <a:pt x="89293" y="125564"/>
                  </a:lnTo>
                  <a:lnTo>
                    <a:pt x="89865" y="117602"/>
                  </a:lnTo>
                  <a:close/>
                </a:path>
                <a:path w="358775" h="705485">
                  <a:moveTo>
                    <a:pt x="92583" y="79768"/>
                  </a:moveTo>
                  <a:lnTo>
                    <a:pt x="89814" y="76301"/>
                  </a:lnTo>
                  <a:lnTo>
                    <a:pt x="86106" y="75984"/>
                  </a:lnTo>
                  <a:lnTo>
                    <a:pt x="82410" y="75679"/>
                  </a:lnTo>
                  <a:lnTo>
                    <a:pt x="79184" y="78651"/>
                  </a:lnTo>
                  <a:lnTo>
                    <a:pt x="78600" y="86614"/>
                  </a:lnTo>
                  <a:lnTo>
                    <a:pt x="81381" y="90093"/>
                  </a:lnTo>
                  <a:lnTo>
                    <a:pt x="88785" y="90703"/>
                  </a:lnTo>
                  <a:lnTo>
                    <a:pt x="92011" y="87731"/>
                  </a:lnTo>
                  <a:lnTo>
                    <a:pt x="92583" y="79768"/>
                  </a:lnTo>
                  <a:close/>
                </a:path>
                <a:path w="358775" h="705485">
                  <a:moveTo>
                    <a:pt x="95300" y="41922"/>
                  </a:moveTo>
                  <a:lnTo>
                    <a:pt x="92532" y="38455"/>
                  </a:lnTo>
                  <a:lnTo>
                    <a:pt x="88823" y="38138"/>
                  </a:lnTo>
                  <a:lnTo>
                    <a:pt x="85128" y="37833"/>
                  </a:lnTo>
                  <a:lnTo>
                    <a:pt x="81889" y="40817"/>
                  </a:lnTo>
                  <a:lnTo>
                    <a:pt x="81318" y="48780"/>
                  </a:lnTo>
                  <a:lnTo>
                    <a:pt x="84086" y="52247"/>
                  </a:lnTo>
                  <a:lnTo>
                    <a:pt x="91490" y="52870"/>
                  </a:lnTo>
                  <a:lnTo>
                    <a:pt x="94729" y="49898"/>
                  </a:lnTo>
                  <a:lnTo>
                    <a:pt x="95300" y="41922"/>
                  </a:lnTo>
                  <a:close/>
                </a:path>
                <a:path w="358775" h="705485">
                  <a:moveTo>
                    <a:pt x="98018" y="4089"/>
                  </a:moveTo>
                  <a:lnTo>
                    <a:pt x="95237" y="609"/>
                  </a:lnTo>
                  <a:lnTo>
                    <a:pt x="91541" y="304"/>
                  </a:lnTo>
                  <a:lnTo>
                    <a:pt x="87845" y="0"/>
                  </a:lnTo>
                  <a:lnTo>
                    <a:pt x="84607" y="2971"/>
                  </a:lnTo>
                  <a:lnTo>
                    <a:pt x="84035" y="10934"/>
                  </a:lnTo>
                  <a:lnTo>
                    <a:pt x="86804" y="14414"/>
                  </a:lnTo>
                  <a:lnTo>
                    <a:pt x="94208" y="15024"/>
                  </a:lnTo>
                  <a:lnTo>
                    <a:pt x="97434" y="12052"/>
                  </a:lnTo>
                  <a:lnTo>
                    <a:pt x="98018" y="4089"/>
                  </a:lnTo>
                  <a:close/>
                </a:path>
                <a:path w="358775" h="705485">
                  <a:moveTo>
                    <a:pt x="154724" y="693966"/>
                  </a:moveTo>
                  <a:lnTo>
                    <a:pt x="151942" y="690486"/>
                  </a:lnTo>
                  <a:lnTo>
                    <a:pt x="148247" y="690181"/>
                  </a:lnTo>
                  <a:lnTo>
                    <a:pt x="144551" y="689864"/>
                  </a:lnTo>
                  <a:lnTo>
                    <a:pt x="141312" y="692848"/>
                  </a:lnTo>
                  <a:lnTo>
                    <a:pt x="140754" y="700811"/>
                  </a:lnTo>
                  <a:lnTo>
                    <a:pt x="143510" y="704278"/>
                  </a:lnTo>
                  <a:lnTo>
                    <a:pt x="150914" y="704900"/>
                  </a:lnTo>
                  <a:lnTo>
                    <a:pt x="154152" y="701929"/>
                  </a:lnTo>
                  <a:lnTo>
                    <a:pt x="154724" y="693966"/>
                  </a:lnTo>
                  <a:close/>
                </a:path>
                <a:path w="358775" h="705485">
                  <a:moveTo>
                    <a:pt x="157429" y="656132"/>
                  </a:moveTo>
                  <a:lnTo>
                    <a:pt x="154660" y="652640"/>
                  </a:lnTo>
                  <a:lnTo>
                    <a:pt x="150964" y="652335"/>
                  </a:lnTo>
                  <a:lnTo>
                    <a:pt x="147256" y="652030"/>
                  </a:lnTo>
                  <a:lnTo>
                    <a:pt x="144030" y="655002"/>
                  </a:lnTo>
                  <a:lnTo>
                    <a:pt x="143459" y="662978"/>
                  </a:lnTo>
                  <a:lnTo>
                    <a:pt x="146227" y="666445"/>
                  </a:lnTo>
                  <a:lnTo>
                    <a:pt x="153631" y="667067"/>
                  </a:lnTo>
                  <a:lnTo>
                    <a:pt x="156857" y="664083"/>
                  </a:lnTo>
                  <a:lnTo>
                    <a:pt x="157429" y="656132"/>
                  </a:lnTo>
                  <a:close/>
                </a:path>
                <a:path w="358775" h="705485">
                  <a:moveTo>
                    <a:pt x="160147" y="618286"/>
                  </a:moveTo>
                  <a:lnTo>
                    <a:pt x="157378" y="614807"/>
                  </a:lnTo>
                  <a:lnTo>
                    <a:pt x="153682" y="614502"/>
                  </a:lnTo>
                  <a:lnTo>
                    <a:pt x="149974" y="614184"/>
                  </a:lnTo>
                  <a:lnTo>
                    <a:pt x="146748" y="617169"/>
                  </a:lnTo>
                  <a:lnTo>
                    <a:pt x="146177" y="625132"/>
                  </a:lnTo>
                  <a:lnTo>
                    <a:pt x="148945" y="628611"/>
                  </a:lnTo>
                  <a:lnTo>
                    <a:pt x="156349" y="629221"/>
                  </a:lnTo>
                  <a:lnTo>
                    <a:pt x="159575" y="626249"/>
                  </a:lnTo>
                  <a:lnTo>
                    <a:pt x="160147" y="618286"/>
                  </a:lnTo>
                  <a:close/>
                </a:path>
                <a:path w="358775" h="705485">
                  <a:moveTo>
                    <a:pt x="162864" y="580440"/>
                  </a:moveTo>
                  <a:lnTo>
                    <a:pt x="160096" y="576961"/>
                  </a:lnTo>
                  <a:lnTo>
                    <a:pt x="156387" y="576656"/>
                  </a:lnTo>
                  <a:lnTo>
                    <a:pt x="152692" y="576351"/>
                  </a:lnTo>
                  <a:lnTo>
                    <a:pt x="149453" y="579323"/>
                  </a:lnTo>
                  <a:lnTo>
                    <a:pt x="148882" y="587286"/>
                  </a:lnTo>
                  <a:lnTo>
                    <a:pt x="151663" y="590765"/>
                  </a:lnTo>
                  <a:lnTo>
                    <a:pt x="159067" y="591388"/>
                  </a:lnTo>
                  <a:lnTo>
                    <a:pt x="162293" y="588403"/>
                  </a:lnTo>
                  <a:lnTo>
                    <a:pt x="162864" y="580440"/>
                  </a:lnTo>
                  <a:close/>
                </a:path>
                <a:path w="358775" h="705485">
                  <a:moveTo>
                    <a:pt x="165582" y="542607"/>
                  </a:moveTo>
                  <a:lnTo>
                    <a:pt x="162801" y="539127"/>
                  </a:lnTo>
                  <a:lnTo>
                    <a:pt x="159105" y="538822"/>
                  </a:lnTo>
                  <a:lnTo>
                    <a:pt x="155409" y="538505"/>
                  </a:lnTo>
                  <a:lnTo>
                    <a:pt x="152171" y="541489"/>
                  </a:lnTo>
                  <a:lnTo>
                    <a:pt x="151599" y="549452"/>
                  </a:lnTo>
                  <a:lnTo>
                    <a:pt x="154368" y="552919"/>
                  </a:lnTo>
                  <a:lnTo>
                    <a:pt x="161772" y="553542"/>
                  </a:lnTo>
                  <a:lnTo>
                    <a:pt x="165011" y="550557"/>
                  </a:lnTo>
                  <a:lnTo>
                    <a:pt x="165582" y="542607"/>
                  </a:lnTo>
                  <a:close/>
                </a:path>
                <a:path w="358775" h="705485">
                  <a:moveTo>
                    <a:pt x="168287" y="504761"/>
                  </a:moveTo>
                  <a:lnTo>
                    <a:pt x="165519" y="501281"/>
                  </a:lnTo>
                  <a:lnTo>
                    <a:pt x="161810" y="500976"/>
                  </a:lnTo>
                  <a:lnTo>
                    <a:pt x="158115" y="500672"/>
                  </a:lnTo>
                  <a:lnTo>
                    <a:pt x="154876" y="503643"/>
                  </a:lnTo>
                  <a:lnTo>
                    <a:pt x="154317" y="511606"/>
                  </a:lnTo>
                  <a:lnTo>
                    <a:pt x="157086" y="515086"/>
                  </a:lnTo>
                  <a:lnTo>
                    <a:pt x="164490" y="515696"/>
                  </a:lnTo>
                  <a:lnTo>
                    <a:pt x="167716" y="512724"/>
                  </a:lnTo>
                  <a:lnTo>
                    <a:pt x="168287" y="504761"/>
                  </a:lnTo>
                  <a:close/>
                </a:path>
                <a:path w="358775" h="705485">
                  <a:moveTo>
                    <a:pt x="171005" y="466928"/>
                  </a:moveTo>
                  <a:lnTo>
                    <a:pt x="168236" y="463448"/>
                  </a:lnTo>
                  <a:lnTo>
                    <a:pt x="164528" y="463143"/>
                  </a:lnTo>
                  <a:lnTo>
                    <a:pt x="160832" y="462826"/>
                  </a:lnTo>
                  <a:lnTo>
                    <a:pt x="157594" y="465810"/>
                  </a:lnTo>
                  <a:lnTo>
                    <a:pt x="157022" y="473773"/>
                  </a:lnTo>
                  <a:lnTo>
                    <a:pt x="159791" y="477240"/>
                  </a:lnTo>
                  <a:lnTo>
                    <a:pt x="167208" y="477862"/>
                  </a:lnTo>
                  <a:lnTo>
                    <a:pt x="170434" y="474891"/>
                  </a:lnTo>
                  <a:lnTo>
                    <a:pt x="171005" y="466928"/>
                  </a:lnTo>
                  <a:close/>
                </a:path>
                <a:path w="358775" h="705485">
                  <a:moveTo>
                    <a:pt x="173723" y="429082"/>
                  </a:moveTo>
                  <a:lnTo>
                    <a:pt x="170954" y="425602"/>
                  </a:lnTo>
                  <a:lnTo>
                    <a:pt x="167246" y="425297"/>
                  </a:lnTo>
                  <a:lnTo>
                    <a:pt x="163550" y="424992"/>
                  </a:lnTo>
                  <a:lnTo>
                    <a:pt x="160312" y="427964"/>
                  </a:lnTo>
                  <a:lnTo>
                    <a:pt x="159740" y="435927"/>
                  </a:lnTo>
                  <a:lnTo>
                    <a:pt x="162509" y="439407"/>
                  </a:lnTo>
                  <a:lnTo>
                    <a:pt x="169913" y="440016"/>
                  </a:lnTo>
                  <a:lnTo>
                    <a:pt x="173151" y="437045"/>
                  </a:lnTo>
                  <a:lnTo>
                    <a:pt x="173723" y="429082"/>
                  </a:lnTo>
                  <a:close/>
                </a:path>
                <a:path w="358775" h="705485">
                  <a:moveTo>
                    <a:pt x="176441" y="391248"/>
                  </a:moveTo>
                  <a:lnTo>
                    <a:pt x="173659" y="387769"/>
                  </a:lnTo>
                  <a:lnTo>
                    <a:pt x="169964" y="387464"/>
                  </a:lnTo>
                  <a:lnTo>
                    <a:pt x="166255" y="387146"/>
                  </a:lnTo>
                  <a:lnTo>
                    <a:pt x="163029" y="390131"/>
                  </a:lnTo>
                  <a:lnTo>
                    <a:pt x="162458" y="398081"/>
                  </a:lnTo>
                  <a:lnTo>
                    <a:pt x="165227" y="401561"/>
                  </a:lnTo>
                  <a:lnTo>
                    <a:pt x="172631" y="402183"/>
                  </a:lnTo>
                  <a:lnTo>
                    <a:pt x="175856" y="399211"/>
                  </a:lnTo>
                  <a:lnTo>
                    <a:pt x="176441" y="391248"/>
                  </a:lnTo>
                  <a:close/>
                </a:path>
                <a:path w="358775" h="705485">
                  <a:moveTo>
                    <a:pt x="179146" y="353402"/>
                  </a:moveTo>
                  <a:lnTo>
                    <a:pt x="176377" y="349923"/>
                  </a:lnTo>
                  <a:lnTo>
                    <a:pt x="172669" y="349618"/>
                  </a:lnTo>
                  <a:lnTo>
                    <a:pt x="168973" y="349300"/>
                  </a:lnTo>
                  <a:lnTo>
                    <a:pt x="165735" y="352285"/>
                  </a:lnTo>
                  <a:lnTo>
                    <a:pt x="165176" y="360248"/>
                  </a:lnTo>
                  <a:lnTo>
                    <a:pt x="167944" y="363728"/>
                  </a:lnTo>
                  <a:lnTo>
                    <a:pt x="175336" y="364337"/>
                  </a:lnTo>
                  <a:lnTo>
                    <a:pt x="178574" y="361365"/>
                  </a:lnTo>
                  <a:lnTo>
                    <a:pt x="179146" y="353402"/>
                  </a:lnTo>
                  <a:close/>
                </a:path>
                <a:path w="358775" h="705485">
                  <a:moveTo>
                    <a:pt x="181851" y="315569"/>
                  </a:moveTo>
                  <a:lnTo>
                    <a:pt x="179082" y="312077"/>
                  </a:lnTo>
                  <a:lnTo>
                    <a:pt x="175387" y="311785"/>
                  </a:lnTo>
                  <a:lnTo>
                    <a:pt x="171691" y="311467"/>
                  </a:lnTo>
                  <a:lnTo>
                    <a:pt x="168452" y="314452"/>
                  </a:lnTo>
                  <a:lnTo>
                    <a:pt x="167881" y="322402"/>
                  </a:lnTo>
                  <a:lnTo>
                    <a:pt x="170649" y="325894"/>
                  </a:lnTo>
                  <a:lnTo>
                    <a:pt x="178054" y="326504"/>
                  </a:lnTo>
                  <a:lnTo>
                    <a:pt x="181279" y="323532"/>
                  </a:lnTo>
                  <a:lnTo>
                    <a:pt x="181851" y="315569"/>
                  </a:lnTo>
                  <a:close/>
                </a:path>
                <a:path w="358775" h="705485">
                  <a:moveTo>
                    <a:pt x="184569" y="277723"/>
                  </a:moveTo>
                  <a:lnTo>
                    <a:pt x="181800" y="274243"/>
                  </a:lnTo>
                  <a:lnTo>
                    <a:pt x="178104" y="273939"/>
                  </a:lnTo>
                  <a:lnTo>
                    <a:pt x="174396" y="273634"/>
                  </a:lnTo>
                  <a:lnTo>
                    <a:pt x="171170" y="276606"/>
                  </a:lnTo>
                  <a:lnTo>
                    <a:pt x="170599" y="284568"/>
                  </a:lnTo>
                  <a:lnTo>
                    <a:pt x="173367" y="288048"/>
                  </a:lnTo>
                  <a:lnTo>
                    <a:pt x="180771" y="288658"/>
                  </a:lnTo>
                  <a:lnTo>
                    <a:pt x="183997" y="285686"/>
                  </a:lnTo>
                  <a:lnTo>
                    <a:pt x="184569" y="277723"/>
                  </a:lnTo>
                  <a:close/>
                </a:path>
                <a:path w="358775" h="705485">
                  <a:moveTo>
                    <a:pt x="187286" y="239890"/>
                  </a:moveTo>
                  <a:lnTo>
                    <a:pt x="184518" y="236397"/>
                  </a:lnTo>
                  <a:lnTo>
                    <a:pt x="180809" y="236105"/>
                  </a:lnTo>
                  <a:lnTo>
                    <a:pt x="177114" y="235788"/>
                  </a:lnTo>
                  <a:lnTo>
                    <a:pt x="173888" y="238772"/>
                  </a:lnTo>
                  <a:lnTo>
                    <a:pt x="173316" y="246722"/>
                  </a:lnTo>
                  <a:lnTo>
                    <a:pt x="176085" y="250215"/>
                  </a:lnTo>
                  <a:lnTo>
                    <a:pt x="183489" y="250825"/>
                  </a:lnTo>
                  <a:lnTo>
                    <a:pt x="186715" y="247840"/>
                  </a:lnTo>
                  <a:lnTo>
                    <a:pt x="187286" y="239890"/>
                  </a:lnTo>
                  <a:close/>
                </a:path>
                <a:path w="358775" h="705485">
                  <a:moveTo>
                    <a:pt x="190004" y="202044"/>
                  </a:moveTo>
                  <a:lnTo>
                    <a:pt x="187223" y="198564"/>
                  </a:lnTo>
                  <a:lnTo>
                    <a:pt x="183527" y="198259"/>
                  </a:lnTo>
                  <a:lnTo>
                    <a:pt x="179832" y="197954"/>
                  </a:lnTo>
                  <a:lnTo>
                    <a:pt x="176593" y="200926"/>
                  </a:lnTo>
                  <a:lnTo>
                    <a:pt x="176022" y="208889"/>
                  </a:lnTo>
                  <a:lnTo>
                    <a:pt x="178790" y="212356"/>
                  </a:lnTo>
                  <a:lnTo>
                    <a:pt x="186194" y="212979"/>
                  </a:lnTo>
                  <a:lnTo>
                    <a:pt x="189433" y="210007"/>
                  </a:lnTo>
                  <a:lnTo>
                    <a:pt x="190004" y="202044"/>
                  </a:lnTo>
                  <a:close/>
                </a:path>
                <a:path w="358775" h="705485">
                  <a:moveTo>
                    <a:pt x="192709" y="164198"/>
                  </a:moveTo>
                  <a:lnTo>
                    <a:pt x="189941" y="160718"/>
                  </a:lnTo>
                  <a:lnTo>
                    <a:pt x="186245" y="160426"/>
                  </a:lnTo>
                  <a:lnTo>
                    <a:pt x="182549" y="160108"/>
                  </a:lnTo>
                  <a:lnTo>
                    <a:pt x="179311" y="163093"/>
                  </a:lnTo>
                  <a:lnTo>
                    <a:pt x="178739" y="171056"/>
                  </a:lnTo>
                  <a:lnTo>
                    <a:pt x="181508" y="174523"/>
                  </a:lnTo>
                  <a:lnTo>
                    <a:pt x="188912" y="175145"/>
                  </a:lnTo>
                  <a:lnTo>
                    <a:pt x="192138" y="172161"/>
                  </a:lnTo>
                  <a:lnTo>
                    <a:pt x="192709" y="164198"/>
                  </a:lnTo>
                  <a:close/>
                </a:path>
                <a:path w="358775" h="705485">
                  <a:moveTo>
                    <a:pt x="195338" y="621195"/>
                  </a:moveTo>
                  <a:lnTo>
                    <a:pt x="192570" y="617728"/>
                  </a:lnTo>
                  <a:lnTo>
                    <a:pt x="188861" y="617410"/>
                  </a:lnTo>
                  <a:lnTo>
                    <a:pt x="185166" y="617118"/>
                  </a:lnTo>
                  <a:lnTo>
                    <a:pt x="181927" y="620090"/>
                  </a:lnTo>
                  <a:lnTo>
                    <a:pt x="181356" y="628053"/>
                  </a:lnTo>
                  <a:lnTo>
                    <a:pt x="184124" y="631520"/>
                  </a:lnTo>
                  <a:lnTo>
                    <a:pt x="191528" y="632142"/>
                  </a:lnTo>
                  <a:lnTo>
                    <a:pt x="194754" y="629158"/>
                  </a:lnTo>
                  <a:lnTo>
                    <a:pt x="195338" y="621195"/>
                  </a:lnTo>
                  <a:close/>
                </a:path>
                <a:path w="358775" h="705485">
                  <a:moveTo>
                    <a:pt x="195427" y="126365"/>
                  </a:moveTo>
                  <a:lnTo>
                    <a:pt x="192659" y="122885"/>
                  </a:lnTo>
                  <a:lnTo>
                    <a:pt x="188950" y="122580"/>
                  </a:lnTo>
                  <a:lnTo>
                    <a:pt x="185254" y="122275"/>
                  </a:lnTo>
                  <a:lnTo>
                    <a:pt x="182016" y="125247"/>
                  </a:lnTo>
                  <a:lnTo>
                    <a:pt x="181444" y="133210"/>
                  </a:lnTo>
                  <a:lnTo>
                    <a:pt x="184226" y="136690"/>
                  </a:lnTo>
                  <a:lnTo>
                    <a:pt x="191630" y="137299"/>
                  </a:lnTo>
                  <a:lnTo>
                    <a:pt x="194856" y="134327"/>
                  </a:lnTo>
                  <a:lnTo>
                    <a:pt x="195427" y="126365"/>
                  </a:lnTo>
                  <a:close/>
                </a:path>
                <a:path w="358775" h="705485">
                  <a:moveTo>
                    <a:pt x="198145" y="88519"/>
                  </a:moveTo>
                  <a:lnTo>
                    <a:pt x="195376" y="85039"/>
                  </a:lnTo>
                  <a:lnTo>
                    <a:pt x="191668" y="84734"/>
                  </a:lnTo>
                  <a:lnTo>
                    <a:pt x="187972" y="84429"/>
                  </a:lnTo>
                  <a:lnTo>
                    <a:pt x="184734" y="87401"/>
                  </a:lnTo>
                  <a:lnTo>
                    <a:pt x="184162" y="95377"/>
                  </a:lnTo>
                  <a:lnTo>
                    <a:pt x="186931" y="98844"/>
                  </a:lnTo>
                  <a:lnTo>
                    <a:pt x="194335" y="99453"/>
                  </a:lnTo>
                  <a:lnTo>
                    <a:pt x="197573" y="96481"/>
                  </a:lnTo>
                  <a:lnTo>
                    <a:pt x="198145" y="88519"/>
                  </a:lnTo>
                  <a:close/>
                </a:path>
                <a:path w="358775" h="705485">
                  <a:moveTo>
                    <a:pt x="208902" y="432003"/>
                  </a:moveTo>
                  <a:lnTo>
                    <a:pt x="206133" y="428523"/>
                  </a:lnTo>
                  <a:lnTo>
                    <a:pt x="202425" y="428218"/>
                  </a:lnTo>
                  <a:lnTo>
                    <a:pt x="198729" y="427913"/>
                  </a:lnTo>
                  <a:lnTo>
                    <a:pt x="195503" y="430885"/>
                  </a:lnTo>
                  <a:lnTo>
                    <a:pt x="194932" y="438848"/>
                  </a:lnTo>
                  <a:lnTo>
                    <a:pt x="197688" y="442328"/>
                  </a:lnTo>
                  <a:lnTo>
                    <a:pt x="205105" y="442937"/>
                  </a:lnTo>
                  <a:lnTo>
                    <a:pt x="208330" y="439966"/>
                  </a:lnTo>
                  <a:lnTo>
                    <a:pt x="208902" y="432003"/>
                  </a:lnTo>
                  <a:close/>
                </a:path>
                <a:path w="358775" h="705485">
                  <a:moveTo>
                    <a:pt x="230517" y="624116"/>
                  </a:moveTo>
                  <a:lnTo>
                    <a:pt x="227749" y="620636"/>
                  </a:lnTo>
                  <a:lnTo>
                    <a:pt x="224053" y="620331"/>
                  </a:lnTo>
                  <a:lnTo>
                    <a:pt x="220357" y="620026"/>
                  </a:lnTo>
                  <a:lnTo>
                    <a:pt x="217119" y="623011"/>
                  </a:lnTo>
                  <a:lnTo>
                    <a:pt x="216547" y="630961"/>
                  </a:lnTo>
                  <a:lnTo>
                    <a:pt x="219303" y="634441"/>
                  </a:lnTo>
                  <a:lnTo>
                    <a:pt x="226707" y="635063"/>
                  </a:lnTo>
                  <a:lnTo>
                    <a:pt x="229946" y="632079"/>
                  </a:lnTo>
                  <a:lnTo>
                    <a:pt x="230517" y="624116"/>
                  </a:lnTo>
                  <a:close/>
                </a:path>
                <a:path w="358775" h="705485">
                  <a:moveTo>
                    <a:pt x="230619" y="129273"/>
                  </a:moveTo>
                  <a:lnTo>
                    <a:pt x="227838" y="125806"/>
                  </a:lnTo>
                  <a:lnTo>
                    <a:pt x="224142" y="125501"/>
                  </a:lnTo>
                  <a:lnTo>
                    <a:pt x="220433" y="125196"/>
                  </a:lnTo>
                  <a:lnTo>
                    <a:pt x="217208" y="128168"/>
                  </a:lnTo>
                  <a:lnTo>
                    <a:pt x="216636" y="136131"/>
                  </a:lnTo>
                  <a:lnTo>
                    <a:pt x="219405" y="139598"/>
                  </a:lnTo>
                  <a:lnTo>
                    <a:pt x="226809" y="140220"/>
                  </a:lnTo>
                  <a:lnTo>
                    <a:pt x="230047" y="137236"/>
                  </a:lnTo>
                  <a:lnTo>
                    <a:pt x="230619" y="129273"/>
                  </a:lnTo>
                  <a:close/>
                </a:path>
                <a:path w="358775" h="705485">
                  <a:moveTo>
                    <a:pt x="233235" y="586282"/>
                  </a:moveTo>
                  <a:lnTo>
                    <a:pt x="230466" y="582803"/>
                  </a:lnTo>
                  <a:lnTo>
                    <a:pt x="226758" y="582498"/>
                  </a:lnTo>
                  <a:lnTo>
                    <a:pt x="223062" y="582180"/>
                  </a:lnTo>
                  <a:lnTo>
                    <a:pt x="219837" y="585165"/>
                  </a:lnTo>
                  <a:lnTo>
                    <a:pt x="219252" y="593128"/>
                  </a:lnTo>
                  <a:lnTo>
                    <a:pt x="222034" y="596607"/>
                  </a:lnTo>
                  <a:lnTo>
                    <a:pt x="229425" y="597217"/>
                  </a:lnTo>
                  <a:lnTo>
                    <a:pt x="232664" y="594245"/>
                  </a:lnTo>
                  <a:lnTo>
                    <a:pt x="233235" y="586282"/>
                  </a:lnTo>
                  <a:close/>
                </a:path>
                <a:path w="358775" h="705485">
                  <a:moveTo>
                    <a:pt x="233324" y="91440"/>
                  </a:moveTo>
                  <a:lnTo>
                    <a:pt x="230555" y="87960"/>
                  </a:lnTo>
                  <a:lnTo>
                    <a:pt x="226860" y="87655"/>
                  </a:lnTo>
                  <a:lnTo>
                    <a:pt x="223151" y="87350"/>
                  </a:lnTo>
                  <a:lnTo>
                    <a:pt x="219925" y="90335"/>
                  </a:lnTo>
                  <a:lnTo>
                    <a:pt x="219341" y="98298"/>
                  </a:lnTo>
                  <a:lnTo>
                    <a:pt x="222123" y="101765"/>
                  </a:lnTo>
                  <a:lnTo>
                    <a:pt x="229527" y="102374"/>
                  </a:lnTo>
                  <a:lnTo>
                    <a:pt x="232752" y="99402"/>
                  </a:lnTo>
                  <a:lnTo>
                    <a:pt x="233324" y="91440"/>
                  </a:lnTo>
                  <a:close/>
                </a:path>
                <a:path w="358775" h="705485">
                  <a:moveTo>
                    <a:pt x="235940" y="548436"/>
                  </a:moveTo>
                  <a:lnTo>
                    <a:pt x="233184" y="544969"/>
                  </a:lnTo>
                  <a:lnTo>
                    <a:pt x="229476" y="544652"/>
                  </a:lnTo>
                  <a:lnTo>
                    <a:pt x="225767" y="544347"/>
                  </a:lnTo>
                  <a:lnTo>
                    <a:pt x="222542" y="547319"/>
                  </a:lnTo>
                  <a:lnTo>
                    <a:pt x="221970" y="555282"/>
                  </a:lnTo>
                  <a:lnTo>
                    <a:pt x="224739" y="558774"/>
                  </a:lnTo>
                  <a:lnTo>
                    <a:pt x="232143" y="559384"/>
                  </a:lnTo>
                  <a:lnTo>
                    <a:pt x="235369" y="556399"/>
                  </a:lnTo>
                  <a:lnTo>
                    <a:pt x="235940" y="548436"/>
                  </a:lnTo>
                  <a:close/>
                </a:path>
                <a:path w="358775" h="705485">
                  <a:moveTo>
                    <a:pt x="238671" y="510603"/>
                  </a:moveTo>
                  <a:lnTo>
                    <a:pt x="235889" y="507123"/>
                  </a:lnTo>
                  <a:lnTo>
                    <a:pt x="232194" y="506818"/>
                  </a:lnTo>
                  <a:lnTo>
                    <a:pt x="228485" y="506501"/>
                  </a:lnTo>
                  <a:lnTo>
                    <a:pt x="225259" y="509485"/>
                  </a:lnTo>
                  <a:lnTo>
                    <a:pt x="224688" y="517448"/>
                  </a:lnTo>
                  <a:lnTo>
                    <a:pt x="227457" y="520915"/>
                  </a:lnTo>
                  <a:lnTo>
                    <a:pt x="234861" y="521538"/>
                  </a:lnTo>
                  <a:lnTo>
                    <a:pt x="238086" y="518566"/>
                  </a:lnTo>
                  <a:lnTo>
                    <a:pt x="238671" y="510603"/>
                  </a:lnTo>
                  <a:close/>
                </a:path>
                <a:path w="358775" h="705485">
                  <a:moveTo>
                    <a:pt x="241376" y="472770"/>
                  </a:moveTo>
                  <a:lnTo>
                    <a:pt x="238607" y="469277"/>
                  </a:lnTo>
                  <a:lnTo>
                    <a:pt x="234899" y="468972"/>
                  </a:lnTo>
                  <a:lnTo>
                    <a:pt x="231203" y="468668"/>
                  </a:lnTo>
                  <a:lnTo>
                    <a:pt x="227965" y="471639"/>
                  </a:lnTo>
                  <a:lnTo>
                    <a:pt x="227393" y="479602"/>
                  </a:lnTo>
                  <a:lnTo>
                    <a:pt x="230174" y="483082"/>
                  </a:lnTo>
                  <a:lnTo>
                    <a:pt x="237578" y="483704"/>
                  </a:lnTo>
                  <a:lnTo>
                    <a:pt x="240804" y="480720"/>
                  </a:lnTo>
                  <a:lnTo>
                    <a:pt x="241376" y="472770"/>
                  </a:lnTo>
                  <a:close/>
                </a:path>
                <a:path w="358775" h="705485">
                  <a:moveTo>
                    <a:pt x="244081" y="434924"/>
                  </a:moveTo>
                  <a:lnTo>
                    <a:pt x="241325" y="431444"/>
                  </a:lnTo>
                  <a:lnTo>
                    <a:pt x="237617" y="431139"/>
                  </a:lnTo>
                  <a:lnTo>
                    <a:pt x="233921" y="430822"/>
                  </a:lnTo>
                  <a:lnTo>
                    <a:pt x="230682" y="433806"/>
                  </a:lnTo>
                  <a:lnTo>
                    <a:pt x="230111" y="441769"/>
                  </a:lnTo>
                  <a:lnTo>
                    <a:pt x="232879" y="445236"/>
                  </a:lnTo>
                  <a:lnTo>
                    <a:pt x="240284" y="445858"/>
                  </a:lnTo>
                  <a:lnTo>
                    <a:pt x="243509" y="442874"/>
                  </a:lnTo>
                  <a:lnTo>
                    <a:pt x="244081" y="434924"/>
                  </a:lnTo>
                  <a:close/>
                </a:path>
                <a:path w="358775" h="705485">
                  <a:moveTo>
                    <a:pt x="246799" y="397078"/>
                  </a:moveTo>
                  <a:lnTo>
                    <a:pt x="244030" y="393598"/>
                  </a:lnTo>
                  <a:lnTo>
                    <a:pt x="240334" y="393293"/>
                  </a:lnTo>
                  <a:lnTo>
                    <a:pt x="236626" y="392988"/>
                  </a:lnTo>
                  <a:lnTo>
                    <a:pt x="233400" y="395960"/>
                  </a:lnTo>
                  <a:lnTo>
                    <a:pt x="232829" y="403923"/>
                  </a:lnTo>
                  <a:lnTo>
                    <a:pt x="235597" y="407403"/>
                  </a:lnTo>
                  <a:lnTo>
                    <a:pt x="243001" y="408025"/>
                  </a:lnTo>
                  <a:lnTo>
                    <a:pt x="246227" y="405041"/>
                  </a:lnTo>
                  <a:lnTo>
                    <a:pt x="246799" y="397078"/>
                  </a:lnTo>
                  <a:close/>
                </a:path>
                <a:path w="358775" h="705485">
                  <a:moveTo>
                    <a:pt x="257657" y="245719"/>
                  </a:moveTo>
                  <a:lnTo>
                    <a:pt x="254889" y="242239"/>
                  </a:lnTo>
                  <a:lnTo>
                    <a:pt x="251180" y="241935"/>
                  </a:lnTo>
                  <a:lnTo>
                    <a:pt x="247484" y="241617"/>
                  </a:lnTo>
                  <a:lnTo>
                    <a:pt x="244259" y="244602"/>
                  </a:lnTo>
                  <a:lnTo>
                    <a:pt x="243687" y="252564"/>
                  </a:lnTo>
                  <a:lnTo>
                    <a:pt x="246443" y="256044"/>
                  </a:lnTo>
                  <a:lnTo>
                    <a:pt x="253847" y="256654"/>
                  </a:lnTo>
                  <a:lnTo>
                    <a:pt x="257086" y="253682"/>
                  </a:lnTo>
                  <a:lnTo>
                    <a:pt x="257657" y="245719"/>
                  </a:lnTo>
                  <a:close/>
                </a:path>
                <a:path w="358775" h="705485">
                  <a:moveTo>
                    <a:pt x="263080" y="170040"/>
                  </a:moveTo>
                  <a:lnTo>
                    <a:pt x="260311" y="166560"/>
                  </a:lnTo>
                  <a:lnTo>
                    <a:pt x="256616" y="166255"/>
                  </a:lnTo>
                  <a:lnTo>
                    <a:pt x="252920" y="165950"/>
                  </a:lnTo>
                  <a:lnTo>
                    <a:pt x="249682" y="168922"/>
                  </a:lnTo>
                  <a:lnTo>
                    <a:pt x="249110" y="176885"/>
                  </a:lnTo>
                  <a:lnTo>
                    <a:pt x="251879" y="180365"/>
                  </a:lnTo>
                  <a:lnTo>
                    <a:pt x="259283" y="180975"/>
                  </a:lnTo>
                  <a:lnTo>
                    <a:pt x="262521" y="178003"/>
                  </a:lnTo>
                  <a:lnTo>
                    <a:pt x="263080" y="170040"/>
                  </a:lnTo>
                  <a:close/>
                </a:path>
                <a:path w="358775" h="705485">
                  <a:moveTo>
                    <a:pt x="263931" y="625932"/>
                  </a:moveTo>
                  <a:lnTo>
                    <a:pt x="262813" y="624446"/>
                  </a:lnTo>
                  <a:lnTo>
                    <a:pt x="261162" y="623417"/>
                  </a:lnTo>
                  <a:lnTo>
                    <a:pt x="259232" y="623252"/>
                  </a:lnTo>
                  <a:lnTo>
                    <a:pt x="255536" y="622947"/>
                  </a:lnTo>
                  <a:lnTo>
                    <a:pt x="252298" y="625919"/>
                  </a:lnTo>
                  <a:lnTo>
                    <a:pt x="251841" y="632345"/>
                  </a:lnTo>
                  <a:lnTo>
                    <a:pt x="252818" y="634580"/>
                  </a:lnTo>
                  <a:lnTo>
                    <a:pt x="254444" y="636028"/>
                  </a:lnTo>
                  <a:lnTo>
                    <a:pt x="257670" y="632726"/>
                  </a:lnTo>
                  <a:lnTo>
                    <a:pt x="260832" y="629361"/>
                  </a:lnTo>
                  <a:lnTo>
                    <a:pt x="263931" y="625932"/>
                  </a:lnTo>
                  <a:close/>
                </a:path>
                <a:path w="358775" h="705485">
                  <a:moveTo>
                    <a:pt x="266700" y="102374"/>
                  </a:moveTo>
                  <a:lnTo>
                    <a:pt x="263626" y="98907"/>
                  </a:lnTo>
                  <a:lnTo>
                    <a:pt x="260502" y="95516"/>
                  </a:lnTo>
                  <a:lnTo>
                    <a:pt x="257314" y="92163"/>
                  </a:lnTo>
                  <a:lnTo>
                    <a:pt x="255930" y="93370"/>
                  </a:lnTo>
                  <a:lnTo>
                    <a:pt x="254965" y="95161"/>
                  </a:lnTo>
                  <a:lnTo>
                    <a:pt x="254825" y="97231"/>
                  </a:lnTo>
                  <a:lnTo>
                    <a:pt x="254533" y="101206"/>
                  </a:lnTo>
                  <a:lnTo>
                    <a:pt x="257302" y="104686"/>
                  </a:lnTo>
                  <a:lnTo>
                    <a:pt x="263271" y="105181"/>
                  </a:lnTo>
                  <a:lnTo>
                    <a:pt x="265353" y="104127"/>
                  </a:lnTo>
                  <a:lnTo>
                    <a:pt x="266700" y="102374"/>
                  </a:lnTo>
                  <a:close/>
                </a:path>
                <a:path w="358775" h="705485">
                  <a:moveTo>
                    <a:pt x="268427" y="589191"/>
                  </a:moveTo>
                  <a:lnTo>
                    <a:pt x="265645" y="585724"/>
                  </a:lnTo>
                  <a:lnTo>
                    <a:pt x="261937" y="585406"/>
                  </a:lnTo>
                  <a:lnTo>
                    <a:pt x="258241" y="585114"/>
                  </a:lnTo>
                  <a:lnTo>
                    <a:pt x="255016" y="588086"/>
                  </a:lnTo>
                  <a:lnTo>
                    <a:pt x="254444" y="596049"/>
                  </a:lnTo>
                  <a:lnTo>
                    <a:pt x="257213" y="599516"/>
                  </a:lnTo>
                  <a:lnTo>
                    <a:pt x="264617" y="600138"/>
                  </a:lnTo>
                  <a:lnTo>
                    <a:pt x="267843" y="597154"/>
                  </a:lnTo>
                  <a:lnTo>
                    <a:pt x="268427" y="589191"/>
                  </a:lnTo>
                  <a:close/>
                </a:path>
                <a:path w="358775" h="705485">
                  <a:moveTo>
                    <a:pt x="271132" y="551357"/>
                  </a:moveTo>
                  <a:lnTo>
                    <a:pt x="268363" y="547878"/>
                  </a:lnTo>
                  <a:lnTo>
                    <a:pt x="264655" y="547573"/>
                  </a:lnTo>
                  <a:lnTo>
                    <a:pt x="260959" y="547268"/>
                  </a:lnTo>
                  <a:lnTo>
                    <a:pt x="257733" y="550240"/>
                  </a:lnTo>
                  <a:lnTo>
                    <a:pt x="257162" y="558215"/>
                  </a:lnTo>
                  <a:lnTo>
                    <a:pt x="259930" y="561682"/>
                  </a:lnTo>
                  <a:lnTo>
                    <a:pt x="267322" y="562292"/>
                  </a:lnTo>
                  <a:lnTo>
                    <a:pt x="270560" y="559320"/>
                  </a:lnTo>
                  <a:lnTo>
                    <a:pt x="271132" y="551357"/>
                  </a:lnTo>
                  <a:close/>
                </a:path>
                <a:path w="358775" h="705485">
                  <a:moveTo>
                    <a:pt x="273850" y="513511"/>
                  </a:moveTo>
                  <a:lnTo>
                    <a:pt x="271081" y="510044"/>
                  </a:lnTo>
                  <a:lnTo>
                    <a:pt x="267373" y="509727"/>
                  </a:lnTo>
                  <a:lnTo>
                    <a:pt x="263677" y="509435"/>
                  </a:lnTo>
                  <a:lnTo>
                    <a:pt x="260438" y="512406"/>
                  </a:lnTo>
                  <a:lnTo>
                    <a:pt x="259867" y="520369"/>
                  </a:lnTo>
                  <a:lnTo>
                    <a:pt x="262636" y="523836"/>
                  </a:lnTo>
                  <a:lnTo>
                    <a:pt x="270052" y="524459"/>
                  </a:lnTo>
                  <a:lnTo>
                    <a:pt x="273278" y="521474"/>
                  </a:lnTo>
                  <a:lnTo>
                    <a:pt x="273850" y="513511"/>
                  </a:lnTo>
                  <a:close/>
                </a:path>
                <a:path w="358775" h="705485">
                  <a:moveTo>
                    <a:pt x="276567" y="475678"/>
                  </a:moveTo>
                  <a:lnTo>
                    <a:pt x="273799" y="472198"/>
                  </a:lnTo>
                  <a:lnTo>
                    <a:pt x="270090" y="471893"/>
                  </a:lnTo>
                  <a:lnTo>
                    <a:pt x="266395" y="471589"/>
                  </a:lnTo>
                  <a:lnTo>
                    <a:pt x="263156" y="474573"/>
                  </a:lnTo>
                  <a:lnTo>
                    <a:pt x="262585" y="482536"/>
                  </a:lnTo>
                  <a:lnTo>
                    <a:pt x="265353" y="486003"/>
                  </a:lnTo>
                  <a:lnTo>
                    <a:pt x="272757" y="486613"/>
                  </a:lnTo>
                  <a:lnTo>
                    <a:pt x="275983" y="483641"/>
                  </a:lnTo>
                  <a:lnTo>
                    <a:pt x="276567" y="475678"/>
                  </a:lnTo>
                  <a:close/>
                </a:path>
                <a:path w="358775" h="705485">
                  <a:moveTo>
                    <a:pt x="279273" y="437832"/>
                  </a:moveTo>
                  <a:lnTo>
                    <a:pt x="276504" y="434365"/>
                  </a:lnTo>
                  <a:lnTo>
                    <a:pt x="272808" y="434047"/>
                  </a:lnTo>
                  <a:lnTo>
                    <a:pt x="269100" y="433755"/>
                  </a:lnTo>
                  <a:lnTo>
                    <a:pt x="265874" y="436727"/>
                  </a:lnTo>
                  <a:lnTo>
                    <a:pt x="265303" y="444690"/>
                  </a:lnTo>
                  <a:lnTo>
                    <a:pt x="268071" y="448157"/>
                  </a:lnTo>
                  <a:lnTo>
                    <a:pt x="275475" y="448779"/>
                  </a:lnTo>
                  <a:lnTo>
                    <a:pt x="278701" y="445795"/>
                  </a:lnTo>
                  <a:lnTo>
                    <a:pt x="279273" y="437832"/>
                  </a:lnTo>
                  <a:close/>
                </a:path>
                <a:path w="358775" h="705485">
                  <a:moveTo>
                    <a:pt x="281990" y="399999"/>
                  </a:moveTo>
                  <a:lnTo>
                    <a:pt x="279222" y="396519"/>
                  </a:lnTo>
                  <a:lnTo>
                    <a:pt x="275513" y="396214"/>
                  </a:lnTo>
                  <a:lnTo>
                    <a:pt x="271818" y="395909"/>
                  </a:lnTo>
                  <a:lnTo>
                    <a:pt x="268579" y="398894"/>
                  </a:lnTo>
                  <a:lnTo>
                    <a:pt x="268008" y="406844"/>
                  </a:lnTo>
                  <a:lnTo>
                    <a:pt x="270789" y="410324"/>
                  </a:lnTo>
                  <a:lnTo>
                    <a:pt x="278180" y="410933"/>
                  </a:lnTo>
                  <a:lnTo>
                    <a:pt x="281419" y="407962"/>
                  </a:lnTo>
                  <a:lnTo>
                    <a:pt x="281990" y="399999"/>
                  </a:lnTo>
                  <a:close/>
                </a:path>
                <a:path w="358775" h="705485">
                  <a:moveTo>
                    <a:pt x="284695" y="362153"/>
                  </a:moveTo>
                  <a:lnTo>
                    <a:pt x="281940" y="358686"/>
                  </a:lnTo>
                  <a:lnTo>
                    <a:pt x="278231" y="358368"/>
                  </a:lnTo>
                  <a:lnTo>
                    <a:pt x="274535" y="358063"/>
                  </a:lnTo>
                  <a:lnTo>
                    <a:pt x="271297" y="361048"/>
                  </a:lnTo>
                  <a:lnTo>
                    <a:pt x="270725" y="369011"/>
                  </a:lnTo>
                  <a:lnTo>
                    <a:pt x="273494" y="372478"/>
                  </a:lnTo>
                  <a:lnTo>
                    <a:pt x="280898" y="373100"/>
                  </a:lnTo>
                  <a:lnTo>
                    <a:pt x="284124" y="370116"/>
                  </a:lnTo>
                  <a:lnTo>
                    <a:pt x="284695" y="362153"/>
                  </a:lnTo>
                  <a:close/>
                </a:path>
                <a:path w="358775" h="705485">
                  <a:moveTo>
                    <a:pt x="287413" y="324319"/>
                  </a:moveTo>
                  <a:lnTo>
                    <a:pt x="284645" y="320840"/>
                  </a:lnTo>
                  <a:lnTo>
                    <a:pt x="280949" y="320535"/>
                  </a:lnTo>
                  <a:lnTo>
                    <a:pt x="277241" y="320230"/>
                  </a:lnTo>
                  <a:lnTo>
                    <a:pt x="274015" y="323202"/>
                  </a:lnTo>
                  <a:lnTo>
                    <a:pt x="273443" y="331165"/>
                  </a:lnTo>
                  <a:lnTo>
                    <a:pt x="276212" y="334645"/>
                  </a:lnTo>
                  <a:lnTo>
                    <a:pt x="283616" y="335254"/>
                  </a:lnTo>
                  <a:lnTo>
                    <a:pt x="286842" y="332282"/>
                  </a:lnTo>
                  <a:lnTo>
                    <a:pt x="287413" y="324319"/>
                  </a:lnTo>
                  <a:close/>
                </a:path>
                <a:path w="358775" h="705485">
                  <a:moveTo>
                    <a:pt x="290131" y="286473"/>
                  </a:moveTo>
                  <a:lnTo>
                    <a:pt x="287362" y="282994"/>
                  </a:lnTo>
                  <a:lnTo>
                    <a:pt x="283667" y="282689"/>
                  </a:lnTo>
                  <a:lnTo>
                    <a:pt x="279958" y="282384"/>
                  </a:lnTo>
                  <a:lnTo>
                    <a:pt x="276720" y="285369"/>
                  </a:lnTo>
                  <a:lnTo>
                    <a:pt x="276161" y="293331"/>
                  </a:lnTo>
                  <a:lnTo>
                    <a:pt x="278917" y="296811"/>
                  </a:lnTo>
                  <a:lnTo>
                    <a:pt x="286321" y="297421"/>
                  </a:lnTo>
                  <a:lnTo>
                    <a:pt x="289560" y="294436"/>
                  </a:lnTo>
                  <a:lnTo>
                    <a:pt x="290131" y="286473"/>
                  </a:lnTo>
                  <a:close/>
                </a:path>
                <a:path w="358775" h="705485">
                  <a:moveTo>
                    <a:pt x="292849" y="248640"/>
                  </a:moveTo>
                  <a:lnTo>
                    <a:pt x="290068" y="245160"/>
                  </a:lnTo>
                  <a:lnTo>
                    <a:pt x="286372" y="244856"/>
                  </a:lnTo>
                  <a:lnTo>
                    <a:pt x="282676" y="244551"/>
                  </a:lnTo>
                  <a:lnTo>
                    <a:pt x="279438" y="247523"/>
                  </a:lnTo>
                  <a:lnTo>
                    <a:pt x="278866" y="255485"/>
                  </a:lnTo>
                  <a:lnTo>
                    <a:pt x="281635" y="258965"/>
                  </a:lnTo>
                  <a:lnTo>
                    <a:pt x="289039" y="259575"/>
                  </a:lnTo>
                  <a:lnTo>
                    <a:pt x="292277" y="256590"/>
                  </a:lnTo>
                  <a:lnTo>
                    <a:pt x="292849" y="248640"/>
                  </a:lnTo>
                  <a:close/>
                </a:path>
                <a:path w="358775" h="705485">
                  <a:moveTo>
                    <a:pt x="295554" y="210794"/>
                  </a:moveTo>
                  <a:lnTo>
                    <a:pt x="292785" y="207327"/>
                  </a:lnTo>
                  <a:lnTo>
                    <a:pt x="289077" y="207010"/>
                  </a:lnTo>
                  <a:lnTo>
                    <a:pt x="285381" y="206705"/>
                  </a:lnTo>
                  <a:lnTo>
                    <a:pt x="282155" y="209689"/>
                  </a:lnTo>
                  <a:lnTo>
                    <a:pt x="281584" y="217652"/>
                  </a:lnTo>
                  <a:lnTo>
                    <a:pt x="284353" y="221119"/>
                  </a:lnTo>
                  <a:lnTo>
                    <a:pt x="291757" y="221729"/>
                  </a:lnTo>
                  <a:lnTo>
                    <a:pt x="294982" y="218757"/>
                  </a:lnTo>
                  <a:lnTo>
                    <a:pt x="295554" y="210794"/>
                  </a:lnTo>
                  <a:close/>
                </a:path>
                <a:path w="358775" h="705485">
                  <a:moveTo>
                    <a:pt x="298272" y="172948"/>
                  </a:moveTo>
                  <a:lnTo>
                    <a:pt x="295503" y="169481"/>
                  </a:lnTo>
                  <a:lnTo>
                    <a:pt x="291795" y="169176"/>
                  </a:lnTo>
                  <a:lnTo>
                    <a:pt x="288099" y="168871"/>
                  </a:lnTo>
                  <a:lnTo>
                    <a:pt x="284873" y="171843"/>
                  </a:lnTo>
                  <a:lnTo>
                    <a:pt x="284302" y="179806"/>
                  </a:lnTo>
                  <a:lnTo>
                    <a:pt x="287058" y="183286"/>
                  </a:lnTo>
                  <a:lnTo>
                    <a:pt x="294474" y="183896"/>
                  </a:lnTo>
                  <a:lnTo>
                    <a:pt x="297700" y="180911"/>
                  </a:lnTo>
                  <a:lnTo>
                    <a:pt x="298272" y="172948"/>
                  </a:lnTo>
                  <a:close/>
                </a:path>
                <a:path w="358775" h="705485">
                  <a:moveTo>
                    <a:pt x="298513" y="143878"/>
                  </a:moveTo>
                  <a:lnTo>
                    <a:pt x="295935" y="139979"/>
                  </a:lnTo>
                  <a:lnTo>
                    <a:pt x="293281" y="136131"/>
                  </a:lnTo>
                  <a:lnTo>
                    <a:pt x="290576" y="132334"/>
                  </a:lnTo>
                  <a:lnTo>
                    <a:pt x="288759" y="133502"/>
                  </a:lnTo>
                  <a:lnTo>
                    <a:pt x="287477" y="135547"/>
                  </a:lnTo>
                  <a:lnTo>
                    <a:pt x="287286" y="137985"/>
                  </a:lnTo>
                  <a:lnTo>
                    <a:pt x="287007" y="141973"/>
                  </a:lnTo>
                  <a:lnTo>
                    <a:pt x="289775" y="145440"/>
                  </a:lnTo>
                  <a:lnTo>
                    <a:pt x="295402" y="145910"/>
                  </a:lnTo>
                  <a:lnTo>
                    <a:pt x="297192" y="145173"/>
                  </a:lnTo>
                  <a:lnTo>
                    <a:pt x="298513" y="143878"/>
                  </a:lnTo>
                  <a:close/>
                </a:path>
                <a:path w="358775" h="705485">
                  <a:moveTo>
                    <a:pt x="306311" y="554278"/>
                  </a:moveTo>
                  <a:lnTo>
                    <a:pt x="303542" y="550799"/>
                  </a:lnTo>
                  <a:lnTo>
                    <a:pt x="299847" y="550494"/>
                  </a:lnTo>
                  <a:lnTo>
                    <a:pt x="296151" y="550176"/>
                  </a:lnTo>
                  <a:lnTo>
                    <a:pt x="292912" y="553161"/>
                  </a:lnTo>
                  <a:lnTo>
                    <a:pt x="292354" y="561124"/>
                  </a:lnTo>
                  <a:lnTo>
                    <a:pt x="295109" y="564603"/>
                  </a:lnTo>
                  <a:lnTo>
                    <a:pt x="302514" y="565213"/>
                  </a:lnTo>
                  <a:lnTo>
                    <a:pt x="305739" y="562241"/>
                  </a:lnTo>
                  <a:lnTo>
                    <a:pt x="306311" y="554278"/>
                  </a:lnTo>
                  <a:close/>
                </a:path>
                <a:path w="358775" h="705485">
                  <a:moveTo>
                    <a:pt x="309029" y="516432"/>
                  </a:moveTo>
                  <a:lnTo>
                    <a:pt x="306260" y="512965"/>
                  </a:lnTo>
                  <a:lnTo>
                    <a:pt x="302564" y="512648"/>
                  </a:lnTo>
                  <a:lnTo>
                    <a:pt x="298869" y="512343"/>
                  </a:lnTo>
                  <a:lnTo>
                    <a:pt x="295630" y="515315"/>
                  </a:lnTo>
                  <a:lnTo>
                    <a:pt x="295059" y="523278"/>
                  </a:lnTo>
                  <a:lnTo>
                    <a:pt x="297827" y="526770"/>
                  </a:lnTo>
                  <a:lnTo>
                    <a:pt x="305231" y="527380"/>
                  </a:lnTo>
                  <a:lnTo>
                    <a:pt x="308470" y="524395"/>
                  </a:lnTo>
                  <a:lnTo>
                    <a:pt x="309029" y="516432"/>
                  </a:lnTo>
                  <a:close/>
                </a:path>
                <a:path w="358775" h="705485">
                  <a:moveTo>
                    <a:pt x="311746" y="478599"/>
                  </a:moveTo>
                  <a:lnTo>
                    <a:pt x="308978" y="475119"/>
                  </a:lnTo>
                  <a:lnTo>
                    <a:pt x="305269" y="474814"/>
                  </a:lnTo>
                  <a:lnTo>
                    <a:pt x="301574" y="474497"/>
                  </a:lnTo>
                  <a:lnTo>
                    <a:pt x="298348" y="477481"/>
                  </a:lnTo>
                  <a:lnTo>
                    <a:pt x="297764" y="485444"/>
                  </a:lnTo>
                  <a:lnTo>
                    <a:pt x="300545" y="488911"/>
                  </a:lnTo>
                  <a:lnTo>
                    <a:pt x="307949" y="489534"/>
                  </a:lnTo>
                  <a:lnTo>
                    <a:pt x="311175" y="486562"/>
                  </a:lnTo>
                  <a:lnTo>
                    <a:pt x="311746" y="478599"/>
                  </a:lnTo>
                  <a:close/>
                </a:path>
                <a:path w="358775" h="705485">
                  <a:moveTo>
                    <a:pt x="314464" y="440753"/>
                  </a:moveTo>
                  <a:lnTo>
                    <a:pt x="311696" y="437273"/>
                  </a:lnTo>
                  <a:lnTo>
                    <a:pt x="307987" y="436968"/>
                  </a:lnTo>
                  <a:lnTo>
                    <a:pt x="304292" y="436664"/>
                  </a:lnTo>
                  <a:lnTo>
                    <a:pt x="301066" y="439635"/>
                  </a:lnTo>
                  <a:lnTo>
                    <a:pt x="300482" y="447598"/>
                  </a:lnTo>
                  <a:lnTo>
                    <a:pt x="303250" y="451078"/>
                  </a:lnTo>
                  <a:lnTo>
                    <a:pt x="310654" y="451700"/>
                  </a:lnTo>
                  <a:lnTo>
                    <a:pt x="313893" y="448716"/>
                  </a:lnTo>
                  <a:lnTo>
                    <a:pt x="314464" y="440753"/>
                  </a:lnTo>
                  <a:close/>
                </a:path>
                <a:path w="358775" h="705485">
                  <a:moveTo>
                    <a:pt x="317182" y="402920"/>
                  </a:moveTo>
                  <a:lnTo>
                    <a:pt x="314401" y="399440"/>
                  </a:lnTo>
                  <a:lnTo>
                    <a:pt x="310705" y="399135"/>
                  </a:lnTo>
                  <a:lnTo>
                    <a:pt x="306997" y="398818"/>
                  </a:lnTo>
                  <a:lnTo>
                    <a:pt x="303758" y="401802"/>
                  </a:lnTo>
                  <a:lnTo>
                    <a:pt x="303199" y="409765"/>
                  </a:lnTo>
                  <a:lnTo>
                    <a:pt x="305968" y="413245"/>
                  </a:lnTo>
                  <a:lnTo>
                    <a:pt x="313372" y="413854"/>
                  </a:lnTo>
                  <a:lnTo>
                    <a:pt x="316611" y="410883"/>
                  </a:lnTo>
                  <a:lnTo>
                    <a:pt x="317182" y="402920"/>
                  </a:lnTo>
                  <a:close/>
                </a:path>
                <a:path w="358775" h="705485">
                  <a:moveTo>
                    <a:pt x="319887" y="365074"/>
                  </a:moveTo>
                  <a:lnTo>
                    <a:pt x="317119" y="361594"/>
                  </a:lnTo>
                  <a:lnTo>
                    <a:pt x="313423" y="361289"/>
                  </a:lnTo>
                  <a:lnTo>
                    <a:pt x="309714" y="360984"/>
                  </a:lnTo>
                  <a:lnTo>
                    <a:pt x="306489" y="363956"/>
                  </a:lnTo>
                  <a:lnTo>
                    <a:pt x="305917" y="371919"/>
                  </a:lnTo>
                  <a:lnTo>
                    <a:pt x="308673" y="375412"/>
                  </a:lnTo>
                  <a:lnTo>
                    <a:pt x="316077" y="376021"/>
                  </a:lnTo>
                  <a:lnTo>
                    <a:pt x="319316" y="373037"/>
                  </a:lnTo>
                  <a:lnTo>
                    <a:pt x="319887" y="365074"/>
                  </a:lnTo>
                  <a:close/>
                </a:path>
                <a:path w="358775" h="705485">
                  <a:moveTo>
                    <a:pt x="322605" y="327240"/>
                  </a:moveTo>
                  <a:lnTo>
                    <a:pt x="319836" y="323761"/>
                  </a:lnTo>
                  <a:lnTo>
                    <a:pt x="316128" y="323456"/>
                  </a:lnTo>
                  <a:lnTo>
                    <a:pt x="312432" y="323151"/>
                  </a:lnTo>
                  <a:lnTo>
                    <a:pt x="309194" y="326123"/>
                  </a:lnTo>
                  <a:lnTo>
                    <a:pt x="308622" y="334086"/>
                  </a:lnTo>
                  <a:lnTo>
                    <a:pt x="311391" y="337553"/>
                  </a:lnTo>
                  <a:lnTo>
                    <a:pt x="318795" y="338175"/>
                  </a:lnTo>
                  <a:lnTo>
                    <a:pt x="322033" y="335191"/>
                  </a:lnTo>
                  <a:lnTo>
                    <a:pt x="322605" y="327240"/>
                  </a:lnTo>
                  <a:close/>
                </a:path>
                <a:path w="358775" h="705485">
                  <a:moveTo>
                    <a:pt x="325310" y="289394"/>
                  </a:moveTo>
                  <a:lnTo>
                    <a:pt x="322554" y="285915"/>
                  </a:lnTo>
                  <a:lnTo>
                    <a:pt x="318846" y="285610"/>
                  </a:lnTo>
                  <a:lnTo>
                    <a:pt x="315137" y="285305"/>
                  </a:lnTo>
                  <a:lnTo>
                    <a:pt x="311912" y="288277"/>
                  </a:lnTo>
                  <a:lnTo>
                    <a:pt x="311340" y="296240"/>
                  </a:lnTo>
                  <a:lnTo>
                    <a:pt x="314109" y="299720"/>
                  </a:lnTo>
                  <a:lnTo>
                    <a:pt x="321513" y="300342"/>
                  </a:lnTo>
                  <a:lnTo>
                    <a:pt x="324739" y="297357"/>
                  </a:lnTo>
                  <a:lnTo>
                    <a:pt x="325310" y="289394"/>
                  </a:lnTo>
                  <a:close/>
                </a:path>
                <a:path w="358775" h="705485">
                  <a:moveTo>
                    <a:pt x="328028" y="251561"/>
                  </a:moveTo>
                  <a:lnTo>
                    <a:pt x="325259" y="248081"/>
                  </a:lnTo>
                  <a:lnTo>
                    <a:pt x="321551" y="247777"/>
                  </a:lnTo>
                  <a:lnTo>
                    <a:pt x="317855" y="247459"/>
                  </a:lnTo>
                  <a:lnTo>
                    <a:pt x="314629" y="250444"/>
                  </a:lnTo>
                  <a:lnTo>
                    <a:pt x="314058" y="258406"/>
                  </a:lnTo>
                  <a:lnTo>
                    <a:pt x="316826" y="261886"/>
                  </a:lnTo>
                  <a:lnTo>
                    <a:pt x="324231" y="262496"/>
                  </a:lnTo>
                  <a:lnTo>
                    <a:pt x="327456" y="259511"/>
                  </a:lnTo>
                  <a:lnTo>
                    <a:pt x="328028" y="251561"/>
                  </a:lnTo>
                  <a:close/>
                </a:path>
                <a:path w="358775" h="705485">
                  <a:moveTo>
                    <a:pt x="330746" y="213715"/>
                  </a:moveTo>
                  <a:lnTo>
                    <a:pt x="327964" y="210235"/>
                  </a:lnTo>
                  <a:lnTo>
                    <a:pt x="324269" y="209931"/>
                  </a:lnTo>
                  <a:lnTo>
                    <a:pt x="320573" y="209626"/>
                  </a:lnTo>
                  <a:lnTo>
                    <a:pt x="317334" y="212598"/>
                  </a:lnTo>
                  <a:lnTo>
                    <a:pt x="316763" y="220560"/>
                  </a:lnTo>
                  <a:lnTo>
                    <a:pt x="319544" y="224040"/>
                  </a:lnTo>
                  <a:lnTo>
                    <a:pt x="326936" y="224650"/>
                  </a:lnTo>
                  <a:lnTo>
                    <a:pt x="330174" y="221678"/>
                  </a:lnTo>
                  <a:lnTo>
                    <a:pt x="330746" y="213715"/>
                  </a:lnTo>
                  <a:close/>
                </a:path>
                <a:path w="358775" h="705485">
                  <a:moveTo>
                    <a:pt x="345732" y="481266"/>
                  </a:moveTo>
                  <a:lnTo>
                    <a:pt x="344639" y="479310"/>
                  </a:lnTo>
                  <a:lnTo>
                    <a:pt x="342734" y="477913"/>
                  </a:lnTo>
                  <a:lnTo>
                    <a:pt x="340461" y="477723"/>
                  </a:lnTo>
                  <a:lnTo>
                    <a:pt x="336753" y="477431"/>
                  </a:lnTo>
                  <a:lnTo>
                    <a:pt x="333527" y="480402"/>
                  </a:lnTo>
                  <a:lnTo>
                    <a:pt x="332955" y="488365"/>
                  </a:lnTo>
                  <a:lnTo>
                    <a:pt x="335724" y="491832"/>
                  </a:lnTo>
                  <a:lnTo>
                    <a:pt x="340487" y="492239"/>
                  </a:lnTo>
                  <a:lnTo>
                    <a:pt x="341477" y="492036"/>
                  </a:lnTo>
                  <a:lnTo>
                    <a:pt x="342392" y="491642"/>
                  </a:lnTo>
                  <a:lnTo>
                    <a:pt x="343547" y="488213"/>
                  </a:lnTo>
                  <a:lnTo>
                    <a:pt x="344665" y="484759"/>
                  </a:lnTo>
                  <a:lnTo>
                    <a:pt x="345732" y="481266"/>
                  </a:lnTo>
                  <a:close/>
                </a:path>
                <a:path w="358775" h="705485">
                  <a:moveTo>
                    <a:pt x="349643" y="443674"/>
                  </a:moveTo>
                  <a:lnTo>
                    <a:pt x="346875" y="440194"/>
                  </a:lnTo>
                  <a:lnTo>
                    <a:pt x="343179" y="439889"/>
                  </a:lnTo>
                  <a:lnTo>
                    <a:pt x="339471" y="439585"/>
                  </a:lnTo>
                  <a:lnTo>
                    <a:pt x="336245" y="442556"/>
                  </a:lnTo>
                  <a:lnTo>
                    <a:pt x="335673" y="450532"/>
                  </a:lnTo>
                  <a:lnTo>
                    <a:pt x="338442" y="453999"/>
                  </a:lnTo>
                  <a:lnTo>
                    <a:pt x="345846" y="454609"/>
                  </a:lnTo>
                  <a:lnTo>
                    <a:pt x="349072" y="451637"/>
                  </a:lnTo>
                  <a:lnTo>
                    <a:pt x="349643" y="443674"/>
                  </a:lnTo>
                  <a:close/>
                </a:path>
                <a:path w="358775" h="705485">
                  <a:moveTo>
                    <a:pt x="352361" y="405828"/>
                  </a:moveTo>
                  <a:lnTo>
                    <a:pt x="349592" y="402361"/>
                  </a:lnTo>
                  <a:lnTo>
                    <a:pt x="345884" y="402043"/>
                  </a:lnTo>
                  <a:lnTo>
                    <a:pt x="342188" y="401751"/>
                  </a:lnTo>
                  <a:lnTo>
                    <a:pt x="338950" y="404723"/>
                  </a:lnTo>
                  <a:lnTo>
                    <a:pt x="338391" y="412686"/>
                  </a:lnTo>
                  <a:lnTo>
                    <a:pt x="341160" y="416153"/>
                  </a:lnTo>
                  <a:lnTo>
                    <a:pt x="348551" y="416775"/>
                  </a:lnTo>
                  <a:lnTo>
                    <a:pt x="351790" y="413791"/>
                  </a:lnTo>
                  <a:lnTo>
                    <a:pt x="352361" y="405828"/>
                  </a:lnTo>
                  <a:close/>
                </a:path>
                <a:path w="358775" h="705485">
                  <a:moveTo>
                    <a:pt x="355079" y="367995"/>
                  </a:moveTo>
                  <a:lnTo>
                    <a:pt x="352310" y="364515"/>
                  </a:lnTo>
                  <a:lnTo>
                    <a:pt x="348602" y="364210"/>
                  </a:lnTo>
                  <a:lnTo>
                    <a:pt x="344906" y="363905"/>
                  </a:lnTo>
                  <a:lnTo>
                    <a:pt x="341668" y="366890"/>
                  </a:lnTo>
                  <a:lnTo>
                    <a:pt x="341109" y="374840"/>
                  </a:lnTo>
                  <a:lnTo>
                    <a:pt x="343865" y="378320"/>
                  </a:lnTo>
                  <a:lnTo>
                    <a:pt x="351269" y="378929"/>
                  </a:lnTo>
                  <a:lnTo>
                    <a:pt x="354507" y="375958"/>
                  </a:lnTo>
                  <a:lnTo>
                    <a:pt x="355079" y="367995"/>
                  </a:lnTo>
                  <a:close/>
                </a:path>
                <a:path w="358775" h="705485">
                  <a:moveTo>
                    <a:pt x="357797" y="330149"/>
                  </a:moveTo>
                  <a:lnTo>
                    <a:pt x="355015" y="326682"/>
                  </a:lnTo>
                  <a:lnTo>
                    <a:pt x="351307" y="326364"/>
                  </a:lnTo>
                  <a:lnTo>
                    <a:pt x="347611" y="326059"/>
                  </a:lnTo>
                  <a:lnTo>
                    <a:pt x="344385" y="329044"/>
                  </a:lnTo>
                  <a:lnTo>
                    <a:pt x="343814" y="337007"/>
                  </a:lnTo>
                  <a:lnTo>
                    <a:pt x="346583" y="340474"/>
                  </a:lnTo>
                  <a:lnTo>
                    <a:pt x="353987" y="341096"/>
                  </a:lnTo>
                  <a:lnTo>
                    <a:pt x="357212" y="338112"/>
                  </a:lnTo>
                  <a:lnTo>
                    <a:pt x="357797" y="330149"/>
                  </a:lnTo>
                  <a:close/>
                </a:path>
                <a:path w="358775" h="705485">
                  <a:moveTo>
                    <a:pt x="358698" y="300316"/>
                  </a:moveTo>
                  <a:lnTo>
                    <a:pt x="350329" y="288226"/>
                  </a:lnTo>
                  <a:lnTo>
                    <a:pt x="347103" y="291211"/>
                  </a:lnTo>
                  <a:lnTo>
                    <a:pt x="346519" y="299161"/>
                  </a:lnTo>
                  <a:lnTo>
                    <a:pt x="349288" y="302641"/>
                  </a:lnTo>
                  <a:lnTo>
                    <a:pt x="355269" y="303136"/>
                  </a:lnTo>
                  <a:lnTo>
                    <a:pt x="357365" y="302082"/>
                  </a:lnTo>
                  <a:lnTo>
                    <a:pt x="358698" y="300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498" y="483882"/>
              <a:ext cx="594360" cy="734060"/>
            </a:xfrm>
            <a:custGeom>
              <a:avLst/>
              <a:gdLst/>
              <a:ahLst/>
              <a:cxnLst/>
              <a:rect l="l" t="t" r="r" b="b"/>
              <a:pathLst>
                <a:path w="594360" h="734060">
                  <a:moveTo>
                    <a:pt x="12166" y="434822"/>
                  </a:moveTo>
                  <a:lnTo>
                    <a:pt x="9398" y="431355"/>
                  </a:lnTo>
                  <a:lnTo>
                    <a:pt x="3429" y="430860"/>
                  </a:lnTo>
                  <a:lnTo>
                    <a:pt x="1333" y="431914"/>
                  </a:lnTo>
                  <a:lnTo>
                    <a:pt x="0" y="433679"/>
                  </a:lnTo>
                  <a:lnTo>
                    <a:pt x="546" y="437299"/>
                  </a:lnTo>
                  <a:lnTo>
                    <a:pt x="8369" y="445757"/>
                  </a:lnTo>
                  <a:lnTo>
                    <a:pt x="11595" y="442785"/>
                  </a:lnTo>
                  <a:lnTo>
                    <a:pt x="12166" y="434822"/>
                  </a:lnTo>
                  <a:close/>
                </a:path>
                <a:path w="594360" h="734060">
                  <a:moveTo>
                    <a:pt x="23025" y="283464"/>
                  </a:moveTo>
                  <a:lnTo>
                    <a:pt x="20256" y="279996"/>
                  </a:lnTo>
                  <a:lnTo>
                    <a:pt x="16560" y="279679"/>
                  </a:lnTo>
                  <a:lnTo>
                    <a:pt x="12852" y="279374"/>
                  </a:lnTo>
                  <a:lnTo>
                    <a:pt x="9626" y="282359"/>
                  </a:lnTo>
                  <a:lnTo>
                    <a:pt x="9055" y="290322"/>
                  </a:lnTo>
                  <a:lnTo>
                    <a:pt x="11823" y="293789"/>
                  </a:lnTo>
                  <a:lnTo>
                    <a:pt x="19215" y="294411"/>
                  </a:lnTo>
                  <a:lnTo>
                    <a:pt x="22453" y="291426"/>
                  </a:lnTo>
                  <a:lnTo>
                    <a:pt x="23025" y="283464"/>
                  </a:lnTo>
                  <a:close/>
                </a:path>
                <a:path w="594360" h="734060">
                  <a:moveTo>
                    <a:pt x="44640" y="475589"/>
                  </a:moveTo>
                  <a:lnTo>
                    <a:pt x="41871" y="472097"/>
                  </a:lnTo>
                  <a:lnTo>
                    <a:pt x="38176" y="471805"/>
                  </a:lnTo>
                  <a:lnTo>
                    <a:pt x="34467" y="471487"/>
                  </a:lnTo>
                  <a:lnTo>
                    <a:pt x="31242" y="474472"/>
                  </a:lnTo>
                  <a:lnTo>
                    <a:pt x="30670" y="482434"/>
                  </a:lnTo>
                  <a:lnTo>
                    <a:pt x="33439" y="485914"/>
                  </a:lnTo>
                  <a:lnTo>
                    <a:pt x="40830" y="486524"/>
                  </a:lnTo>
                  <a:lnTo>
                    <a:pt x="44069" y="483552"/>
                  </a:lnTo>
                  <a:lnTo>
                    <a:pt x="44640" y="475589"/>
                  </a:lnTo>
                  <a:close/>
                </a:path>
                <a:path w="594360" h="734060">
                  <a:moveTo>
                    <a:pt x="47358" y="437743"/>
                  </a:moveTo>
                  <a:lnTo>
                    <a:pt x="44589" y="434263"/>
                  </a:lnTo>
                  <a:lnTo>
                    <a:pt x="40881" y="433959"/>
                  </a:lnTo>
                  <a:lnTo>
                    <a:pt x="37185" y="433654"/>
                  </a:lnTo>
                  <a:lnTo>
                    <a:pt x="33947" y="436626"/>
                  </a:lnTo>
                  <a:lnTo>
                    <a:pt x="33375" y="444588"/>
                  </a:lnTo>
                  <a:lnTo>
                    <a:pt x="36144" y="448068"/>
                  </a:lnTo>
                  <a:lnTo>
                    <a:pt x="43548" y="448691"/>
                  </a:lnTo>
                  <a:lnTo>
                    <a:pt x="46786" y="445706"/>
                  </a:lnTo>
                  <a:lnTo>
                    <a:pt x="47358" y="437743"/>
                  </a:lnTo>
                  <a:close/>
                </a:path>
                <a:path w="594360" h="734060">
                  <a:moveTo>
                    <a:pt x="50063" y="399910"/>
                  </a:moveTo>
                  <a:lnTo>
                    <a:pt x="47307" y="396430"/>
                  </a:lnTo>
                  <a:lnTo>
                    <a:pt x="43599" y="396125"/>
                  </a:lnTo>
                  <a:lnTo>
                    <a:pt x="39890" y="395820"/>
                  </a:lnTo>
                  <a:lnTo>
                    <a:pt x="36664" y="398792"/>
                  </a:lnTo>
                  <a:lnTo>
                    <a:pt x="36093" y="406755"/>
                  </a:lnTo>
                  <a:lnTo>
                    <a:pt x="38862" y="410235"/>
                  </a:lnTo>
                  <a:lnTo>
                    <a:pt x="46266" y="410845"/>
                  </a:lnTo>
                  <a:lnTo>
                    <a:pt x="49491" y="407873"/>
                  </a:lnTo>
                  <a:lnTo>
                    <a:pt x="50063" y="399910"/>
                  </a:lnTo>
                  <a:close/>
                </a:path>
                <a:path w="594360" h="734060">
                  <a:moveTo>
                    <a:pt x="52781" y="362064"/>
                  </a:moveTo>
                  <a:lnTo>
                    <a:pt x="50012" y="358597"/>
                  </a:lnTo>
                  <a:lnTo>
                    <a:pt x="46316" y="358279"/>
                  </a:lnTo>
                  <a:lnTo>
                    <a:pt x="42608" y="357974"/>
                  </a:lnTo>
                  <a:lnTo>
                    <a:pt x="39382" y="360946"/>
                  </a:lnTo>
                  <a:lnTo>
                    <a:pt x="38811" y="368909"/>
                  </a:lnTo>
                  <a:lnTo>
                    <a:pt x="41579" y="372389"/>
                  </a:lnTo>
                  <a:lnTo>
                    <a:pt x="48983" y="373011"/>
                  </a:lnTo>
                  <a:lnTo>
                    <a:pt x="52209" y="370027"/>
                  </a:lnTo>
                  <a:lnTo>
                    <a:pt x="52781" y="362064"/>
                  </a:lnTo>
                  <a:close/>
                </a:path>
                <a:path w="594360" h="734060">
                  <a:moveTo>
                    <a:pt x="55499" y="324231"/>
                  </a:moveTo>
                  <a:lnTo>
                    <a:pt x="52730" y="320751"/>
                  </a:lnTo>
                  <a:lnTo>
                    <a:pt x="49022" y="320446"/>
                  </a:lnTo>
                  <a:lnTo>
                    <a:pt x="45326" y="320141"/>
                  </a:lnTo>
                  <a:lnTo>
                    <a:pt x="42087" y="323113"/>
                  </a:lnTo>
                  <a:lnTo>
                    <a:pt x="41529" y="331076"/>
                  </a:lnTo>
                  <a:lnTo>
                    <a:pt x="44297" y="334556"/>
                  </a:lnTo>
                  <a:lnTo>
                    <a:pt x="51689" y="335165"/>
                  </a:lnTo>
                  <a:lnTo>
                    <a:pt x="54927" y="332193"/>
                  </a:lnTo>
                  <a:lnTo>
                    <a:pt x="55499" y="324231"/>
                  </a:lnTo>
                  <a:close/>
                </a:path>
                <a:path w="594360" h="734060">
                  <a:moveTo>
                    <a:pt x="58204" y="286385"/>
                  </a:moveTo>
                  <a:lnTo>
                    <a:pt x="55435" y="282905"/>
                  </a:lnTo>
                  <a:lnTo>
                    <a:pt x="51739" y="282600"/>
                  </a:lnTo>
                  <a:lnTo>
                    <a:pt x="48044" y="282295"/>
                  </a:lnTo>
                  <a:lnTo>
                    <a:pt x="44805" y="285267"/>
                  </a:lnTo>
                  <a:lnTo>
                    <a:pt x="44234" y="293230"/>
                  </a:lnTo>
                  <a:lnTo>
                    <a:pt x="47015" y="296710"/>
                  </a:lnTo>
                  <a:lnTo>
                    <a:pt x="54406" y="297332"/>
                  </a:lnTo>
                  <a:lnTo>
                    <a:pt x="57645" y="294347"/>
                  </a:lnTo>
                  <a:lnTo>
                    <a:pt x="58204" y="286385"/>
                  </a:lnTo>
                  <a:close/>
                </a:path>
                <a:path w="594360" h="734060">
                  <a:moveTo>
                    <a:pt x="60921" y="248551"/>
                  </a:moveTo>
                  <a:lnTo>
                    <a:pt x="58153" y="245071"/>
                  </a:lnTo>
                  <a:lnTo>
                    <a:pt x="54457" y="244767"/>
                  </a:lnTo>
                  <a:lnTo>
                    <a:pt x="50749" y="244449"/>
                  </a:lnTo>
                  <a:lnTo>
                    <a:pt x="47523" y="247434"/>
                  </a:lnTo>
                  <a:lnTo>
                    <a:pt x="46951" y="255397"/>
                  </a:lnTo>
                  <a:lnTo>
                    <a:pt x="49720" y="258864"/>
                  </a:lnTo>
                  <a:lnTo>
                    <a:pt x="57124" y="259486"/>
                  </a:lnTo>
                  <a:lnTo>
                    <a:pt x="60350" y="256514"/>
                  </a:lnTo>
                  <a:lnTo>
                    <a:pt x="60921" y="248551"/>
                  </a:lnTo>
                  <a:close/>
                </a:path>
                <a:path w="594360" h="734060">
                  <a:moveTo>
                    <a:pt x="63639" y="210705"/>
                  </a:moveTo>
                  <a:lnTo>
                    <a:pt x="60871" y="207225"/>
                  </a:lnTo>
                  <a:lnTo>
                    <a:pt x="57175" y="206921"/>
                  </a:lnTo>
                  <a:lnTo>
                    <a:pt x="53467" y="206616"/>
                  </a:lnTo>
                  <a:lnTo>
                    <a:pt x="50241" y="209600"/>
                  </a:lnTo>
                  <a:lnTo>
                    <a:pt x="49669" y="217551"/>
                  </a:lnTo>
                  <a:lnTo>
                    <a:pt x="52438" y="221030"/>
                  </a:lnTo>
                  <a:lnTo>
                    <a:pt x="59842" y="221653"/>
                  </a:lnTo>
                  <a:lnTo>
                    <a:pt x="63068" y="218668"/>
                  </a:lnTo>
                  <a:lnTo>
                    <a:pt x="63639" y="210705"/>
                  </a:lnTo>
                  <a:close/>
                </a:path>
                <a:path w="594360" h="734060">
                  <a:moveTo>
                    <a:pt x="66357" y="172872"/>
                  </a:moveTo>
                  <a:lnTo>
                    <a:pt x="63576" y="169392"/>
                  </a:lnTo>
                  <a:lnTo>
                    <a:pt x="59880" y="169087"/>
                  </a:lnTo>
                  <a:lnTo>
                    <a:pt x="56184" y="168770"/>
                  </a:lnTo>
                  <a:lnTo>
                    <a:pt x="52946" y="171754"/>
                  </a:lnTo>
                  <a:lnTo>
                    <a:pt x="52374" y="179717"/>
                  </a:lnTo>
                  <a:lnTo>
                    <a:pt x="55143" y="183184"/>
                  </a:lnTo>
                  <a:lnTo>
                    <a:pt x="62547" y="183807"/>
                  </a:lnTo>
                  <a:lnTo>
                    <a:pt x="65786" y="180822"/>
                  </a:lnTo>
                  <a:lnTo>
                    <a:pt x="66357" y="172872"/>
                  </a:lnTo>
                  <a:close/>
                </a:path>
                <a:path w="594360" h="734060">
                  <a:moveTo>
                    <a:pt x="68516" y="140525"/>
                  </a:moveTo>
                  <a:lnTo>
                    <a:pt x="66560" y="143217"/>
                  </a:lnTo>
                  <a:lnTo>
                    <a:pt x="65608" y="144576"/>
                  </a:lnTo>
                  <a:lnTo>
                    <a:pt x="66979" y="143662"/>
                  </a:lnTo>
                  <a:lnTo>
                    <a:pt x="68033" y="142240"/>
                  </a:lnTo>
                  <a:lnTo>
                    <a:pt x="68516" y="140525"/>
                  </a:lnTo>
                  <a:close/>
                </a:path>
                <a:path w="594360" h="734060">
                  <a:moveTo>
                    <a:pt x="104165" y="632790"/>
                  </a:moveTo>
                  <a:lnTo>
                    <a:pt x="101384" y="629310"/>
                  </a:lnTo>
                  <a:lnTo>
                    <a:pt x="95427" y="628802"/>
                  </a:lnTo>
                  <a:lnTo>
                    <a:pt x="93345" y="629856"/>
                  </a:lnTo>
                  <a:lnTo>
                    <a:pt x="91998" y="631609"/>
                  </a:lnTo>
                  <a:lnTo>
                    <a:pt x="95059" y="635076"/>
                  </a:lnTo>
                  <a:lnTo>
                    <a:pt x="98196" y="638479"/>
                  </a:lnTo>
                  <a:lnTo>
                    <a:pt x="101384" y="641832"/>
                  </a:lnTo>
                  <a:lnTo>
                    <a:pt x="102768" y="640613"/>
                  </a:lnTo>
                  <a:lnTo>
                    <a:pt x="103720" y="638822"/>
                  </a:lnTo>
                  <a:lnTo>
                    <a:pt x="103873" y="636765"/>
                  </a:lnTo>
                  <a:lnTo>
                    <a:pt x="104165" y="632790"/>
                  </a:lnTo>
                  <a:close/>
                </a:path>
                <a:path w="594360" h="734060">
                  <a:moveTo>
                    <a:pt x="106870" y="594944"/>
                  </a:moveTo>
                  <a:lnTo>
                    <a:pt x="104101" y="591464"/>
                  </a:lnTo>
                  <a:lnTo>
                    <a:pt x="96697" y="590854"/>
                  </a:lnTo>
                  <a:lnTo>
                    <a:pt x="93472" y="593826"/>
                  </a:lnTo>
                  <a:lnTo>
                    <a:pt x="92900" y="601789"/>
                  </a:lnTo>
                  <a:lnTo>
                    <a:pt x="95669" y="605269"/>
                  </a:lnTo>
                  <a:lnTo>
                    <a:pt x="99364" y="605574"/>
                  </a:lnTo>
                  <a:lnTo>
                    <a:pt x="103073" y="605878"/>
                  </a:lnTo>
                  <a:lnTo>
                    <a:pt x="106299" y="602907"/>
                  </a:lnTo>
                  <a:lnTo>
                    <a:pt x="106870" y="594944"/>
                  </a:lnTo>
                  <a:close/>
                </a:path>
                <a:path w="594360" h="734060">
                  <a:moveTo>
                    <a:pt x="135343" y="673163"/>
                  </a:moveTo>
                  <a:lnTo>
                    <a:pt x="134493" y="671690"/>
                  </a:lnTo>
                  <a:lnTo>
                    <a:pt x="133172" y="670560"/>
                  </a:lnTo>
                  <a:lnTo>
                    <a:pt x="131572" y="670039"/>
                  </a:lnTo>
                  <a:lnTo>
                    <a:pt x="134073" y="672134"/>
                  </a:lnTo>
                  <a:lnTo>
                    <a:pt x="135343" y="673163"/>
                  </a:lnTo>
                  <a:close/>
                </a:path>
                <a:path w="594360" h="734060">
                  <a:moveTo>
                    <a:pt x="139433" y="140868"/>
                  </a:moveTo>
                  <a:lnTo>
                    <a:pt x="136664" y="137375"/>
                  </a:lnTo>
                  <a:lnTo>
                    <a:pt x="132969" y="137083"/>
                  </a:lnTo>
                  <a:lnTo>
                    <a:pt x="129273" y="136766"/>
                  </a:lnTo>
                  <a:lnTo>
                    <a:pt x="126034" y="139750"/>
                  </a:lnTo>
                  <a:lnTo>
                    <a:pt x="125463" y="147713"/>
                  </a:lnTo>
                  <a:lnTo>
                    <a:pt x="128231" y="151180"/>
                  </a:lnTo>
                  <a:lnTo>
                    <a:pt x="135636" y="151803"/>
                  </a:lnTo>
                  <a:lnTo>
                    <a:pt x="138874" y="148818"/>
                  </a:lnTo>
                  <a:lnTo>
                    <a:pt x="139433" y="140868"/>
                  </a:lnTo>
                  <a:close/>
                </a:path>
                <a:path w="594360" h="734060">
                  <a:moveTo>
                    <a:pt x="142151" y="103022"/>
                  </a:moveTo>
                  <a:lnTo>
                    <a:pt x="139382" y="99542"/>
                  </a:lnTo>
                  <a:lnTo>
                    <a:pt x="135686" y="99237"/>
                  </a:lnTo>
                  <a:lnTo>
                    <a:pt x="131978" y="98933"/>
                  </a:lnTo>
                  <a:lnTo>
                    <a:pt x="128752" y="101917"/>
                  </a:lnTo>
                  <a:lnTo>
                    <a:pt x="128181" y="109867"/>
                  </a:lnTo>
                  <a:lnTo>
                    <a:pt x="130949" y="113347"/>
                  </a:lnTo>
                  <a:lnTo>
                    <a:pt x="138353" y="113957"/>
                  </a:lnTo>
                  <a:lnTo>
                    <a:pt x="141579" y="110985"/>
                  </a:lnTo>
                  <a:lnTo>
                    <a:pt x="142151" y="103022"/>
                  </a:lnTo>
                  <a:close/>
                </a:path>
                <a:path w="594360" h="734060">
                  <a:moveTo>
                    <a:pt x="239471" y="720140"/>
                  </a:moveTo>
                  <a:lnTo>
                    <a:pt x="236702" y="716661"/>
                  </a:lnTo>
                  <a:lnTo>
                    <a:pt x="229311" y="716051"/>
                  </a:lnTo>
                  <a:lnTo>
                    <a:pt x="226072" y="719023"/>
                  </a:lnTo>
                  <a:lnTo>
                    <a:pt x="225704" y="724128"/>
                  </a:lnTo>
                  <a:lnTo>
                    <a:pt x="225882" y="725208"/>
                  </a:lnTo>
                  <a:lnTo>
                    <a:pt x="226250" y="726198"/>
                  </a:lnTo>
                  <a:lnTo>
                    <a:pt x="229438" y="727430"/>
                  </a:lnTo>
                  <a:lnTo>
                    <a:pt x="232664" y="728624"/>
                  </a:lnTo>
                  <a:lnTo>
                    <a:pt x="235902" y="729780"/>
                  </a:lnTo>
                  <a:lnTo>
                    <a:pt x="237718" y="728624"/>
                  </a:lnTo>
                  <a:lnTo>
                    <a:pt x="239014" y="726554"/>
                  </a:lnTo>
                  <a:lnTo>
                    <a:pt x="239191" y="724115"/>
                  </a:lnTo>
                  <a:lnTo>
                    <a:pt x="239471" y="720140"/>
                  </a:lnTo>
                  <a:close/>
                </a:path>
                <a:path w="594360" h="734060">
                  <a:moveTo>
                    <a:pt x="244906" y="644448"/>
                  </a:moveTo>
                  <a:lnTo>
                    <a:pt x="242138" y="640981"/>
                  </a:lnTo>
                  <a:lnTo>
                    <a:pt x="238429" y="640676"/>
                  </a:lnTo>
                  <a:lnTo>
                    <a:pt x="234721" y="640359"/>
                  </a:lnTo>
                  <a:lnTo>
                    <a:pt x="231495" y="643343"/>
                  </a:lnTo>
                  <a:lnTo>
                    <a:pt x="230924" y="651306"/>
                  </a:lnTo>
                  <a:lnTo>
                    <a:pt x="233705" y="654786"/>
                  </a:lnTo>
                  <a:lnTo>
                    <a:pt x="241096" y="655396"/>
                  </a:lnTo>
                  <a:lnTo>
                    <a:pt x="244335" y="652411"/>
                  </a:lnTo>
                  <a:lnTo>
                    <a:pt x="244906" y="644448"/>
                  </a:lnTo>
                  <a:close/>
                </a:path>
                <a:path w="594360" h="734060">
                  <a:moveTo>
                    <a:pt x="274662" y="723049"/>
                  </a:moveTo>
                  <a:lnTo>
                    <a:pt x="271894" y="719569"/>
                  </a:lnTo>
                  <a:lnTo>
                    <a:pt x="264490" y="718959"/>
                  </a:lnTo>
                  <a:lnTo>
                    <a:pt x="261251" y="721944"/>
                  </a:lnTo>
                  <a:lnTo>
                    <a:pt x="260680" y="729894"/>
                  </a:lnTo>
                  <a:lnTo>
                    <a:pt x="263448" y="733374"/>
                  </a:lnTo>
                  <a:lnTo>
                    <a:pt x="267157" y="733691"/>
                  </a:lnTo>
                  <a:lnTo>
                    <a:pt x="270852" y="733996"/>
                  </a:lnTo>
                  <a:lnTo>
                    <a:pt x="274091" y="731024"/>
                  </a:lnTo>
                  <a:lnTo>
                    <a:pt x="274662" y="723049"/>
                  </a:lnTo>
                  <a:close/>
                </a:path>
                <a:path w="594360" h="734060">
                  <a:moveTo>
                    <a:pt x="277380" y="685215"/>
                  </a:moveTo>
                  <a:lnTo>
                    <a:pt x="274612" y="681736"/>
                  </a:lnTo>
                  <a:lnTo>
                    <a:pt x="267195" y="681126"/>
                  </a:lnTo>
                  <a:lnTo>
                    <a:pt x="263969" y="684110"/>
                  </a:lnTo>
                  <a:lnTo>
                    <a:pt x="263398" y="692061"/>
                  </a:lnTo>
                  <a:lnTo>
                    <a:pt x="266166" y="695540"/>
                  </a:lnTo>
                  <a:lnTo>
                    <a:pt x="269862" y="695845"/>
                  </a:lnTo>
                  <a:lnTo>
                    <a:pt x="273570" y="696163"/>
                  </a:lnTo>
                  <a:lnTo>
                    <a:pt x="276796" y="693178"/>
                  </a:lnTo>
                  <a:lnTo>
                    <a:pt x="277380" y="685215"/>
                  </a:lnTo>
                  <a:close/>
                </a:path>
                <a:path w="594360" h="734060">
                  <a:moveTo>
                    <a:pt x="280085" y="647382"/>
                  </a:moveTo>
                  <a:lnTo>
                    <a:pt x="277317" y="643890"/>
                  </a:lnTo>
                  <a:lnTo>
                    <a:pt x="269913" y="643280"/>
                  </a:lnTo>
                  <a:lnTo>
                    <a:pt x="266687" y="646264"/>
                  </a:lnTo>
                  <a:lnTo>
                    <a:pt x="266115" y="654215"/>
                  </a:lnTo>
                  <a:lnTo>
                    <a:pt x="268884" y="657707"/>
                  </a:lnTo>
                  <a:lnTo>
                    <a:pt x="272580" y="657999"/>
                  </a:lnTo>
                  <a:lnTo>
                    <a:pt x="276288" y="658317"/>
                  </a:lnTo>
                  <a:lnTo>
                    <a:pt x="279514" y="655345"/>
                  </a:lnTo>
                  <a:lnTo>
                    <a:pt x="280085" y="647382"/>
                  </a:lnTo>
                  <a:close/>
                </a:path>
                <a:path w="594360" h="734060">
                  <a:moveTo>
                    <a:pt x="282803" y="609536"/>
                  </a:moveTo>
                  <a:lnTo>
                    <a:pt x="280035" y="606056"/>
                  </a:lnTo>
                  <a:lnTo>
                    <a:pt x="272630" y="605447"/>
                  </a:lnTo>
                  <a:lnTo>
                    <a:pt x="269405" y="608418"/>
                  </a:lnTo>
                  <a:lnTo>
                    <a:pt x="268833" y="616381"/>
                  </a:lnTo>
                  <a:lnTo>
                    <a:pt x="271602" y="619861"/>
                  </a:lnTo>
                  <a:lnTo>
                    <a:pt x="275297" y="620166"/>
                  </a:lnTo>
                  <a:lnTo>
                    <a:pt x="278993" y="620471"/>
                  </a:lnTo>
                  <a:lnTo>
                    <a:pt x="282232" y="617486"/>
                  </a:lnTo>
                  <a:lnTo>
                    <a:pt x="282803" y="609536"/>
                  </a:lnTo>
                  <a:close/>
                </a:path>
                <a:path w="594360" h="734060">
                  <a:moveTo>
                    <a:pt x="285508" y="571703"/>
                  </a:moveTo>
                  <a:lnTo>
                    <a:pt x="282740" y="568210"/>
                  </a:lnTo>
                  <a:lnTo>
                    <a:pt x="275348" y="567601"/>
                  </a:lnTo>
                  <a:lnTo>
                    <a:pt x="272110" y="570585"/>
                  </a:lnTo>
                  <a:lnTo>
                    <a:pt x="271538" y="578548"/>
                  </a:lnTo>
                  <a:lnTo>
                    <a:pt x="274307" y="582015"/>
                  </a:lnTo>
                  <a:lnTo>
                    <a:pt x="278015" y="582320"/>
                  </a:lnTo>
                  <a:lnTo>
                    <a:pt x="281711" y="582637"/>
                  </a:lnTo>
                  <a:lnTo>
                    <a:pt x="284949" y="579653"/>
                  </a:lnTo>
                  <a:lnTo>
                    <a:pt x="285508" y="571703"/>
                  </a:lnTo>
                  <a:close/>
                </a:path>
                <a:path w="594360" h="734060">
                  <a:moveTo>
                    <a:pt x="288226" y="533857"/>
                  </a:moveTo>
                  <a:lnTo>
                    <a:pt x="285457" y="530377"/>
                  </a:lnTo>
                  <a:lnTo>
                    <a:pt x="278053" y="529767"/>
                  </a:lnTo>
                  <a:lnTo>
                    <a:pt x="274828" y="532739"/>
                  </a:lnTo>
                  <a:lnTo>
                    <a:pt x="274256" y="540702"/>
                  </a:lnTo>
                  <a:lnTo>
                    <a:pt x="277025" y="544169"/>
                  </a:lnTo>
                  <a:lnTo>
                    <a:pt x="280720" y="544487"/>
                  </a:lnTo>
                  <a:lnTo>
                    <a:pt x="284429" y="544791"/>
                  </a:lnTo>
                  <a:lnTo>
                    <a:pt x="287655" y="541820"/>
                  </a:lnTo>
                  <a:lnTo>
                    <a:pt x="288226" y="533857"/>
                  </a:lnTo>
                  <a:close/>
                </a:path>
                <a:path w="594360" h="734060">
                  <a:moveTo>
                    <a:pt x="293662" y="458165"/>
                  </a:moveTo>
                  <a:lnTo>
                    <a:pt x="290893" y="454698"/>
                  </a:lnTo>
                  <a:lnTo>
                    <a:pt x="283489" y="454088"/>
                  </a:lnTo>
                  <a:lnTo>
                    <a:pt x="280250" y="457060"/>
                  </a:lnTo>
                  <a:lnTo>
                    <a:pt x="279679" y="465023"/>
                  </a:lnTo>
                  <a:lnTo>
                    <a:pt x="282448" y="468490"/>
                  </a:lnTo>
                  <a:lnTo>
                    <a:pt x="286156" y="468807"/>
                  </a:lnTo>
                  <a:lnTo>
                    <a:pt x="289852" y="469112"/>
                  </a:lnTo>
                  <a:lnTo>
                    <a:pt x="293090" y="466128"/>
                  </a:lnTo>
                  <a:lnTo>
                    <a:pt x="293662" y="458165"/>
                  </a:lnTo>
                  <a:close/>
                </a:path>
                <a:path w="594360" h="734060">
                  <a:moveTo>
                    <a:pt x="296367" y="420331"/>
                  </a:moveTo>
                  <a:lnTo>
                    <a:pt x="293598" y="416852"/>
                  </a:lnTo>
                  <a:lnTo>
                    <a:pt x="286194" y="416242"/>
                  </a:lnTo>
                  <a:lnTo>
                    <a:pt x="282968" y="419227"/>
                  </a:lnTo>
                  <a:lnTo>
                    <a:pt x="282397" y="427189"/>
                  </a:lnTo>
                  <a:lnTo>
                    <a:pt x="285165" y="430657"/>
                  </a:lnTo>
                  <a:lnTo>
                    <a:pt x="288861" y="430974"/>
                  </a:lnTo>
                  <a:lnTo>
                    <a:pt x="292569" y="431266"/>
                  </a:lnTo>
                  <a:lnTo>
                    <a:pt x="295795" y="428294"/>
                  </a:lnTo>
                  <a:lnTo>
                    <a:pt x="296367" y="420331"/>
                  </a:lnTo>
                  <a:close/>
                </a:path>
                <a:path w="594360" h="734060">
                  <a:moveTo>
                    <a:pt x="299085" y="382485"/>
                  </a:moveTo>
                  <a:lnTo>
                    <a:pt x="296316" y="379018"/>
                  </a:lnTo>
                  <a:lnTo>
                    <a:pt x="288912" y="378409"/>
                  </a:lnTo>
                  <a:lnTo>
                    <a:pt x="285686" y="381381"/>
                  </a:lnTo>
                  <a:lnTo>
                    <a:pt x="285115" y="389343"/>
                  </a:lnTo>
                  <a:lnTo>
                    <a:pt x="287883" y="392811"/>
                  </a:lnTo>
                  <a:lnTo>
                    <a:pt x="291579" y="393128"/>
                  </a:lnTo>
                  <a:lnTo>
                    <a:pt x="295287" y="393433"/>
                  </a:lnTo>
                  <a:lnTo>
                    <a:pt x="298513" y="390448"/>
                  </a:lnTo>
                  <a:lnTo>
                    <a:pt x="299085" y="382485"/>
                  </a:lnTo>
                  <a:close/>
                </a:path>
                <a:path w="594360" h="734060">
                  <a:moveTo>
                    <a:pt x="301802" y="344652"/>
                  </a:moveTo>
                  <a:lnTo>
                    <a:pt x="299034" y="341172"/>
                  </a:lnTo>
                  <a:lnTo>
                    <a:pt x="291630" y="340563"/>
                  </a:lnTo>
                  <a:lnTo>
                    <a:pt x="288391" y="343547"/>
                  </a:lnTo>
                  <a:lnTo>
                    <a:pt x="287820" y="351497"/>
                  </a:lnTo>
                  <a:lnTo>
                    <a:pt x="290588" y="354977"/>
                  </a:lnTo>
                  <a:lnTo>
                    <a:pt x="294297" y="355295"/>
                  </a:lnTo>
                  <a:lnTo>
                    <a:pt x="297992" y="355587"/>
                  </a:lnTo>
                  <a:lnTo>
                    <a:pt x="301231" y="352615"/>
                  </a:lnTo>
                  <a:lnTo>
                    <a:pt x="301802" y="344652"/>
                  </a:lnTo>
                  <a:close/>
                </a:path>
                <a:path w="594360" h="734060">
                  <a:moveTo>
                    <a:pt x="304507" y="306806"/>
                  </a:moveTo>
                  <a:lnTo>
                    <a:pt x="301752" y="303339"/>
                  </a:lnTo>
                  <a:lnTo>
                    <a:pt x="294335" y="302717"/>
                  </a:lnTo>
                  <a:lnTo>
                    <a:pt x="291109" y="305701"/>
                  </a:lnTo>
                  <a:lnTo>
                    <a:pt x="290537" y="313664"/>
                  </a:lnTo>
                  <a:lnTo>
                    <a:pt x="293306" y="317144"/>
                  </a:lnTo>
                  <a:lnTo>
                    <a:pt x="297002" y="317449"/>
                  </a:lnTo>
                  <a:lnTo>
                    <a:pt x="300710" y="317754"/>
                  </a:lnTo>
                  <a:lnTo>
                    <a:pt x="303936" y="314769"/>
                  </a:lnTo>
                  <a:lnTo>
                    <a:pt x="304507" y="306806"/>
                  </a:lnTo>
                  <a:close/>
                </a:path>
                <a:path w="594360" h="734060">
                  <a:moveTo>
                    <a:pt x="307225" y="268973"/>
                  </a:moveTo>
                  <a:lnTo>
                    <a:pt x="304457" y="265493"/>
                  </a:lnTo>
                  <a:lnTo>
                    <a:pt x="297053" y="264883"/>
                  </a:lnTo>
                  <a:lnTo>
                    <a:pt x="293827" y="267868"/>
                  </a:lnTo>
                  <a:lnTo>
                    <a:pt x="293255" y="275818"/>
                  </a:lnTo>
                  <a:lnTo>
                    <a:pt x="296024" y="279298"/>
                  </a:lnTo>
                  <a:lnTo>
                    <a:pt x="299720" y="279603"/>
                  </a:lnTo>
                  <a:lnTo>
                    <a:pt x="303428" y="279908"/>
                  </a:lnTo>
                  <a:lnTo>
                    <a:pt x="306654" y="276936"/>
                  </a:lnTo>
                  <a:lnTo>
                    <a:pt x="307225" y="268973"/>
                  </a:lnTo>
                  <a:close/>
                </a:path>
                <a:path w="594360" h="734060">
                  <a:moveTo>
                    <a:pt x="309943" y="231127"/>
                  </a:moveTo>
                  <a:lnTo>
                    <a:pt x="307174" y="227647"/>
                  </a:lnTo>
                  <a:lnTo>
                    <a:pt x="299770" y="227050"/>
                  </a:lnTo>
                  <a:lnTo>
                    <a:pt x="296532" y="230022"/>
                  </a:lnTo>
                  <a:lnTo>
                    <a:pt x="295960" y="237985"/>
                  </a:lnTo>
                  <a:lnTo>
                    <a:pt x="298729" y="241452"/>
                  </a:lnTo>
                  <a:lnTo>
                    <a:pt x="302437" y="241769"/>
                  </a:lnTo>
                  <a:lnTo>
                    <a:pt x="306133" y="242074"/>
                  </a:lnTo>
                  <a:lnTo>
                    <a:pt x="309372" y="239102"/>
                  </a:lnTo>
                  <a:lnTo>
                    <a:pt x="309943" y="231127"/>
                  </a:lnTo>
                  <a:close/>
                </a:path>
                <a:path w="594360" h="734060">
                  <a:moveTo>
                    <a:pt x="312648" y="193294"/>
                  </a:moveTo>
                  <a:lnTo>
                    <a:pt x="309880" y="189814"/>
                  </a:lnTo>
                  <a:lnTo>
                    <a:pt x="302475" y="189217"/>
                  </a:lnTo>
                  <a:lnTo>
                    <a:pt x="299250" y="192189"/>
                  </a:lnTo>
                  <a:lnTo>
                    <a:pt x="298678" y="200139"/>
                  </a:lnTo>
                  <a:lnTo>
                    <a:pt x="301447" y="203619"/>
                  </a:lnTo>
                  <a:lnTo>
                    <a:pt x="305142" y="203923"/>
                  </a:lnTo>
                  <a:lnTo>
                    <a:pt x="308851" y="204228"/>
                  </a:lnTo>
                  <a:lnTo>
                    <a:pt x="312077" y="201256"/>
                  </a:lnTo>
                  <a:lnTo>
                    <a:pt x="312648" y="193294"/>
                  </a:lnTo>
                  <a:close/>
                </a:path>
                <a:path w="594360" h="734060">
                  <a:moveTo>
                    <a:pt x="315366" y="155448"/>
                  </a:moveTo>
                  <a:lnTo>
                    <a:pt x="312597" y="151968"/>
                  </a:lnTo>
                  <a:lnTo>
                    <a:pt x="305193" y="151358"/>
                  </a:lnTo>
                  <a:lnTo>
                    <a:pt x="301967" y="154343"/>
                  </a:lnTo>
                  <a:lnTo>
                    <a:pt x="301396" y="162306"/>
                  </a:lnTo>
                  <a:lnTo>
                    <a:pt x="304152" y="165773"/>
                  </a:lnTo>
                  <a:lnTo>
                    <a:pt x="307860" y="166090"/>
                  </a:lnTo>
                  <a:lnTo>
                    <a:pt x="311569" y="166395"/>
                  </a:lnTo>
                  <a:lnTo>
                    <a:pt x="314794" y="163423"/>
                  </a:lnTo>
                  <a:lnTo>
                    <a:pt x="315366" y="155448"/>
                  </a:lnTo>
                  <a:close/>
                </a:path>
                <a:path w="594360" h="734060">
                  <a:moveTo>
                    <a:pt x="318084" y="117614"/>
                  </a:moveTo>
                  <a:lnTo>
                    <a:pt x="315315" y="114134"/>
                  </a:lnTo>
                  <a:lnTo>
                    <a:pt x="307911" y="113525"/>
                  </a:lnTo>
                  <a:lnTo>
                    <a:pt x="304673" y="116497"/>
                  </a:lnTo>
                  <a:lnTo>
                    <a:pt x="304114" y="124472"/>
                  </a:lnTo>
                  <a:lnTo>
                    <a:pt x="306882" y="127939"/>
                  </a:lnTo>
                  <a:lnTo>
                    <a:pt x="310578" y="128244"/>
                  </a:lnTo>
                  <a:lnTo>
                    <a:pt x="314274" y="128549"/>
                  </a:lnTo>
                  <a:lnTo>
                    <a:pt x="317512" y="125577"/>
                  </a:lnTo>
                  <a:lnTo>
                    <a:pt x="318084" y="117614"/>
                  </a:lnTo>
                  <a:close/>
                </a:path>
                <a:path w="594360" h="734060">
                  <a:moveTo>
                    <a:pt x="320700" y="574611"/>
                  </a:moveTo>
                  <a:lnTo>
                    <a:pt x="317931" y="571144"/>
                  </a:lnTo>
                  <a:lnTo>
                    <a:pt x="310527" y="570522"/>
                  </a:lnTo>
                  <a:lnTo>
                    <a:pt x="307301" y="573506"/>
                  </a:lnTo>
                  <a:lnTo>
                    <a:pt x="306730" y="581469"/>
                  </a:lnTo>
                  <a:lnTo>
                    <a:pt x="309499" y="584936"/>
                  </a:lnTo>
                  <a:lnTo>
                    <a:pt x="313194" y="585241"/>
                  </a:lnTo>
                  <a:lnTo>
                    <a:pt x="316903" y="585546"/>
                  </a:lnTo>
                  <a:lnTo>
                    <a:pt x="320128" y="582574"/>
                  </a:lnTo>
                  <a:lnTo>
                    <a:pt x="320700" y="574611"/>
                  </a:lnTo>
                  <a:close/>
                </a:path>
                <a:path w="594360" h="734060">
                  <a:moveTo>
                    <a:pt x="320789" y="79768"/>
                  </a:moveTo>
                  <a:lnTo>
                    <a:pt x="318020" y="76301"/>
                  </a:lnTo>
                  <a:lnTo>
                    <a:pt x="310629" y="75692"/>
                  </a:lnTo>
                  <a:lnTo>
                    <a:pt x="307390" y="78663"/>
                  </a:lnTo>
                  <a:lnTo>
                    <a:pt x="306819" y="86626"/>
                  </a:lnTo>
                  <a:lnTo>
                    <a:pt x="309587" y="90093"/>
                  </a:lnTo>
                  <a:lnTo>
                    <a:pt x="313296" y="90411"/>
                  </a:lnTo>
                  <a:lnTo>
                    <a:pt x="316992" y="90716"/>
                  </a:lnTo>
                  <a:lnTo>
                    <a:pt x="320230" y="87744"/>
                  </a:lnTo>
                  <a:lnTo>
                    <a:pt x="320789" y="79768"/>
                  </a:lnTo>
                  <a:close/>
                </a:path>
                <a:path w="594360" h="734060">
                  <a:moveTo>
                    <a:pt x="323418" y="536765"/>
                  </a:moveTo>
                  <a:lnTo>
                    <a:pt x="320649" y="533298"/>
                  </a:lnTo>
                  <a:lnTo>
                    <a:pt x="313245" y="532688"/>
                  </a:lnTo>
                  <a:lnTo>
                    <a:pt x="310007" y="535660"/>
                  </a:lnTo>
                  <a:lnTo>
                    <a:pt x="309435" y="543623"/>
                  </a:lnTo>
                  <a:lnTo>
                    <a:pt x="312216" y="547103"/>
                  </a:lnTo>
                  <a:lnTo>
                    <a:pt x="315912" y="547395"/>
                  </a:lnTo>
                  <a:lnTo>
                    <a:pt x="319620" y="547712"/>
                  </a:lnTo>
                  <a:lnTo>
                    <a:pt x="322846" y="544728"/>
                  </a:lnTo>
                  <a:lnTo>
                    <a:pt x="323418" y="536765"/>
                  </a:lnTo>
                  <a:close/>
                </a:path>
                <a:path w="594360" h="734060">
                  <a:moveTo>
                    <a:pt x="323507" y="41935"/>
                  </a:moveTo>
                  <a:lnTo>
                    <a:pt x="320738" y="38455"/>
                  </a:lnTo>
                  <a:lnTo>
                    <a:pt x="313334" y="37846"/>
                  </a:lnTo>
                  <a:lnTo>
                    <a:pt x="310108" y="40830"/>
                  </a:lnTo>
                  <a:lnTo>
                    <a:pt x="309537" y="48780"/>
                  </a:lnTo>
                  <a:lnTo>
                    <a:pt x="312305" y="52260"/>
                  </a:lnTo>
                  <a:lnTo>
                    <a:pt x="316001" y="52578"/>
                  </a:lnTo>
                  <a:lnTo>
                    <a:pt x="319709" y="52870"/>
                  </a:lnTo>
                  <a:lnTo>
                    <a:pt x="322935" y="49898"/>
                  </a:lnTo>
                  <a:lnTo>
                    <a:pt x="323507" y="41935"/>
                  </a:lnTo>
                  <a:close/>
                </a:path>
                <a:path w="594360" h="734060">
                  <a:moveTo>
                    <a:pt x="326136" y="498932"/>
                  </a:moveTo>
                  <a:lnTo>
                    <a:pt x="323354" y="495452"/>
                  </a:lnTo>
                  <a:lnTo>
                    <a:pt x="315950" y="494842"/>
                  </a:lnTo>
                  <a:lnTo>
                    <a:pt x="312724" y="497827"/>
                  </a:lnTo>
                  <a:lnTo>
                    <a:pt x="312153" y="505790"/>
                  </a:lnTo>
                  <a:lnTo>
                    <a:pt x="314921" y="509257"/>
                  </a:lnTo>
                  <a:lnTo>
                    <a:pt x="318617" y="509562"/>
                  </a:lnTo>
                  <a:lnTo>
                    <a:pt x="322326" y="509866"/>
                  </a:lnTo>
                  <a:lnTo>
                    <a:pt x="325551" y="506895"/>
                  </a:lnTo>
                  <a:lnTo>
                    <a:pt x="326136" y="498932"/>
                  </a:lnTo>
                  <a:close/>
                </a:path>
                <a:path w="594360" h="734060">
                  <a:moveTo>
                    <a:pt x="326224" y="4102"/>
                  </a:moveTo>
                  <a:lnTo>
                    <a:pt x="323456" y="622"/>
                  </a:lnTo>
                  <a:lnTo>
                    <a:pt x="316052" y="0"/>
                  </a:lnTo>
                  <a:lnTo>
                    <a:pt x="312826" y="2984"/>
                  </a:lnTo>
                  <a:lnTo>
                    <a:pt x="312254" y="10947"/>
                  </a:lnTo>
                  <a:lnTo>
                    <a:pt x="315010" y="14414"/>
                  </a:lnTo>
                  <a:lnTo>
                    <a:pt x="318719" y="14732"/>
                  </a:lnTo>
                  <a:lnTo>
                    <a:pt x="322427" y="15024"/>
                  </a:lnTo>
                  <a:lnTo>
                    <a:pt x="325653" y="12052"/>
                  </a:lnTo>
                  <a:lnTo>
                    <a:pt x="326224" y="4102"/>
                  </a:lnTo>
                  <a:close/>
                </a:path>
                <a:path w="594360" h="734060">
                  <a:moveTo>
                    <a:pt x="328841" y="461098"/>
                  </a:moveTo>
                  <a:lnTo>
                    <a:pt x="326072" y="457619"/>
                  </a:lnTo>
                  <a:lnTo>
                    <a:pt x="318668" y="456996"/>
                  </a:lnTo>
                  <a:lnTo>
                    <a:pt x="315442" y="459981"/>
                  </a:lnTo>
                  <a:lnTo>
                    <a:pt x="314871" y="467944"/>
                  </a:lnTo>
                  <a:lnTo>
                    <a:pt x="317639" y="471424"/>
                  </a:lnTo>
                  <a:lnTo>
                    <a:pt x="321335" y="471716"/>
                  </a:lnTo>
                  <a:lnTo>
                    <a:pt x="325043" y="472033"/>
                  </a:lnTo>
                  <a:lnTo>
                    <a:pt x="328269" y="469061"/>
                  </a:lnTo>
                  <a:lnTo>
                    <a:pt x="328841" y="461098"/>
                  </a:lnTo>
                  <a:close/>
                </a:path>
                <a:path w="594360" h="734060">
                  <a:moveTo>
                    <a:pt x="331558" y="423252"/>
                  </a:moveTo>
                  <a:lnTo>
                    <a:pt x="328790" y="419773"/>
                  </a:lnTo>
                  <a:lnTo>
                    <a:pt x="321386" y="419163"/>
                  </a:lnTo>
                  <a:lnTo>
                    <a:pt x="318147" y="422148"/>
                  </a:lnTo>
                  <a:lnTo>
                    <a:pt x="317588" y="430110"/>
                  </a:lnTo>
                  <a:lnTo>
                    <a:pt x="320357" y="433578"/>
                  </a:lnTo>
                  <a:lnTo>
                    <a:pt x="324053" y="433882"/>
                  </a:lnTo>
                  <a:lnTo>
                    <a:pt x="327748" y="434187"/>
                  </a:lnTo>
                  <a:lnTo>
                    <a:pt x="330987" y="431215"/>
                  </a:lnTo>
                  <a:lnTo>
                    <a:pt x="331558" y="423252"/>
                  </a:lnTo>
                  <a:close/>
                </a:path>
                <a:path w="594360" h="734060">
                  <a:moveTo>
                    <a:pt x="334264" y="385419"/>
                  </a:moveTo>
                  <a:lnTo>
                    <a:pt x="331495" y="381939"/>
                  </a:lnTo>
                  <a:lnTo>
                    <a:pt x="324104" y="381330"/>
                  </a:lnTo>
                  <a:lnTo>
                    <a:pt x="320865" y="384289"/>
                  </a:lnTo>
                  <a:lnTo>
                    <a:pt x="320294" y="392264"/>
                  </a:lnTo>
                  <a:lnTo>
                    <a:pt x="323062" y="395744"/>
                  </a:lnTo>
                  <a:lnTo>
                    <a:pt x="326771" y="396036"/>
                  </a:lnTo>
                  <a:lnTo>
                    <a:pt x="330466" y="396354"/>
                  </a:lnTo>
                  <a:lnTo>
                    <a:pt x="333705" y="393369"/>
                  </a:lnTo>
                  <a:lnTo>
                    <a:pt x="334264" y="385419"/>
                  </a:lnTo>
                  <a:close/>
                </a:path>
                <a:path w="594360" h="734060">
                  <a:moveTo>
                    <a:pt x="336981" y="347573"/>
                  </a:moveTo>
                  <a:lnTo>
                    <a:pt x="334213" y="344093"/>
                  </a:lnTo>
                  <a:lnTo>
                    <a:pt x="326809" y="343484"/>
                  </a:lnTo>
                  <a:lnTo>
                    <a:pt x="323583" y="346456"/>
                  </a:lnTo>
                  <a:lnTo>
                    <a:pt x="323011" y="354418"/>
                  </a:lnTo>
                  <a:lnTo>
                    <a:pt x="325780" y="357898"/>
                  </a:lnTo>
                  <a:lnTo>
                    <a:pt x="329476" y="358203"/>
                  </a:lnTo>
                  <a:lnTo>
                    <a:pt x="333184" y="358508"/>
                  </a:lnTo>
                  <a:lnTo>
                    <a:pt x="336410" y="355536"/>
                  </a:lnTo>
                  <a:lnTo>
                    <a:pt x="336981" y="347573"/>
                  </a:lnTo>
                  <a:close/>
                </a:path>
                <a:path w="594360" h="734060">
                  <a:moveTo>
                    <a:pt x="339699" y="309727"/>
                  </a:moveTo>
                  <a:lnTo>
                    <a:pt x="336931" y="306260"/>
                  </a:lnTo>
                  <a:lnTo>
                    <a:pt x="329526" y="305638"/>
                  </a:lnTo>
                  <a:lnTo>
                    <a:pt x="326301" y="308610"/>
                  </a:lnTo>
                  <a:lnTo>
                    <a:pt x="325729" y="316585"/>
                  </a:lnTo>
                  <a:lnTo>
                    <a:pt x="328485" y="320065"/>
                  </a:lnTo>
                  <a:lnTo>
                    <a:pt x="332193" y="320357"/>
                  </a:lnTo>
                  <a:lnTo>
                    <a:pt x="335889" y="320675"/>
                  </a:lnTo>
                  <a:lnTo>
                    <a:pt x="339128" y="317690"/>
                  </a:lnTo>
                  <a:lnTo>
                    <a:pt x="339699" y="309727"/>
                  </a:lnTo>
                  <a:close/>
                </a:path>
                <a:path w="594360" h="734060">
                  <a:moveTo>
                    <a:pt x="342417" y="271894"/>
                  </a:moveTo>
                  <a:lnTo>
                    <a:pt x="339648" y="268427"/>
                  </a:lnTo>
                  <a:lnTo>
                    <a:pt x="332244" y="267804"/>
                  </a:lnTo>
                  <a:lnTo>
                    <a:pt x="329006" y="270776"/>
                  </a:lnTo>
                  <a:lnTo>
                    <a:pt x="328434" y="278739"/>
                  </a:lnTo>
                  <a:lnTo>
                    <a:pt x="331203" y="282219"/>
                  </a:lnTo>
                  <a:lnTo>
                    <a:pt x="334911" y="282524"/>
                  </a:lnTo>
                  <a:lnTo>
                    <a:pt x="338607" y="282829"/>
                  </a:lnTo>
                  <a:lnTo>
                    <a:pt x="341845" y="279857"/>
                  </a:lnTo>
                  <a:lnTo>
                    <a:pt x="342417" y="271894"/>
                  </a:lnTo>
                  <a:close/>
                </a:path>
                <a:path w="594360" h="734060">
                  <a:moveTo>
                    <a:pt x="345122" y="234048"/>
                  </a:moveTo>
                  <a:lnTo>
                    <a:pt x="342353" y="230581"/>
                  </a:lnTo>
                  <a:lnTo>
                    <a:pt x="334962" y="229958"/>
                  </a:lnTo>
                  <a:lnTo>
                    <a:pt x="331724" y="232930"/>
                  </a:lnTo>
                  <a:lnTo>
                    <a:pt x="331152" y="240906"/>
                  </a:lnTo>
                  <a:lnTo>
                    <a:pt x="333921" y="244373"/>
                  </a:lnTo>
                  <a:lnTo>
                    <a:pt x="337616" y="244678"/>
                  </a:lnTo>
                  <a:lnTo>
                    <a:pt x="341325" y="244995"/>
                  </a:lnTo>
                  <a:lnTo>
                    <a:pt x="344551" y="242011"/>
                  </a:lnTo>
                  <a:lnTo>
                    <a:pt x="345122" y="234048"/>
                  </a:lnTo>
                  <a:close/>
                </a:path>
                <a:path w="594360" h="734060">
                  <a:moveTo>
                    <a:pt x="347840" y="196215"/>
                  </a:moveTo>
                  <a:lnTo>
                    <a:pt x="345071" y="192735"/>
                  </a:lnTo>
                  <a:lnTo>
                    <a:pt x="337667" y="192125"/>
                  </a:lnTo>
                  <a:lnTo>
                    <a:pt x="334429" y="195097"/>
                  </a:lnTo>
                  <a:lnTo>
                    <a:pt x="333857" y="203060"/>
                  </a:lnTo>
                  <a:lnTo>
                    <a:pt x="336638" y="206540"/>
                  </a:lnTo>
                  <a:lnTo>
                    <a:pt x="340334" y="206844"/>
                  </a:lnTo>
                  <a:lnTo>
                    <a:pt x="344030" y="207149"/>
                  </a:lnTo>
                  <a:lnTo>
                    <a:pt x="347268" y="204177"/>
                  </a:lnTo>
                  <a:lnTo>
                    <a:pt x="347840" y="196215"/>
                  </a:lnTo>
                  <a:close/>
                </a:path>
                <a:path w="594360" h="734060">
                  <a:moveTo>
                    <a:pt x="350558" y="158369"/>
                  </a:moveTo>
                  <a:lnTo>
                    <a:pt x="347789" y="154901"/>
                  </a:lnTo>
                  <a:lnTo>
                    <a:pt x="340372" y="154279"/>
                  </a:lnTo>
                  <a:lnTo>
                    <a:pt x="337146" y="157264"/>
                  </a:lnTo>
                  <a:lnTo>
                    <a:pt x="336575" y="165227"/>
                  </a:lnTo>
                  <a:lnTo>
                    <a:pt x="339344" y="168706"/>
                  </a:lnTo>
                  <a:lnTo>
                    <a:pt x="343052" y="168998"/>
                  </a:lnTo>
                  <a:lnTo>
                    <a:pt x="346748" y="169316"/>
                  </a:lnTo>
                  <a:lnTo>
                    <a:pt x="349986" y="166344"/>
                  </a:lnTo>
                  <a:lnTo>
                    <a:pt x="350558" y="158369"/>
                  </a:lnTo>
                  <a:close/>
                </a:path>
                <a:path w="594360" h="734060">
                  <a:moveTo>
                    <a:pt x="353263" y="120535"/>
                  </a:moveTo>
                  <a:lnTo>
                    <a:pt x="350494" y="117055"/>
                  </a:lnTo>
                  <a:lnTo>
                    <a:pt x="343090" y="116446"/>
                  </a:lnTo>
                  <a:lnTo>
                    <a:pt x="339864" y="119418"/>
                  </a:lnTo>
                  <a:lnTo>
                    <a:pt x="339293" y="127381"/>
                  </a:lnTo>
                  <a:lnTo>
                    <a:pt x="342061" y="130860"/>
                  </a:lnTo>
                  <a:lnTo>
                    <a:pt x="345757" y="131165"/>
                  </a:lnTo>
                  <a:lnTo>
                    <a:pt x="349465" y="131470"/>
                  </a:lnTo>
                  <a:lnTo>
                    <a:pt x="352691" y="128498"/>
                  </a:lnTo>
                  <a:lnTo>
                    <a:pt x="353263" y="120535"/>
                  </a:lnTo>
                  <a:close/>
                </a:path>
                <a:path w="594360" h="734060">
                  <a:moveTo>
                    <a:pt x="355981" y="82702"/>
                  </a:moveTo>
                  <a:lnTo>
                    <a:pt x="353212" y="79222"/>
                  </a:lnTo>
                  <a:lnTo>
                    <a:pt x="345808" y="78600"/>
                  </a:lnTo>
                  <a:lnTo>
                    <a:pt x="342582" y="81584"/>
                  </a:lnTo>
                  <a:lnTo>
                    <a:pt x="342011" y="89547"/>
                  </a:lnTo>
                  <a:lnTo>
                    <a:pt x="344779" y="93014"/>
                  </a:lnTo>
                  <a:lnTo>
                    <a:pt x="348475" y="93319"/>
                  </a:lnTo>
                  <a:lnTo>
                    <a:pt x="352183" y="93624"/>
                  </a:lnTo>
                  <a:lnTo>
                    <a:pt x="355409" y="90652"/>
                  </a:lnTo>
                  <a:lnTo>
                    <a:pt x="355981" y="82702"/>
                  </a:lnTo>
                  <a:close/>
                </a:path>
                <a:path w="594360" h="734060">
                  <a:moveTo>
                    <a:pt x="358698" y="44856"/>
                  </a:moveTo>
                  <a:lnTo>
                    <a:pt x="355930" y="41376"/>
                  </a:lnTo>
                  <a:lnTo>
                    <a:pt x="348513" y="40754"/>
                  </a:lnTo>
                  <a:lnTo>
                    <a:pt x="345287" y="43738"/>
                  </a:lnTo>
                  <a:lnTo>
                    <a:pt x="344716" y="51701"/>
                  </a:lnTo>
                  <a:lnTo>
                    <a:pt x="347484" y="55181"/>
                  </a:lnTo>
                  <a:lnTo>
                    <a:pt x="351193" y="55473"/>
                  </a:lnTo>
                  <a:lnTo>
                    <a:pt x="354888" y="55791"/>
                  </a:lnTo>
                  <a:lnTo>
                    <a:pt x="358127" y="52819"/>
                  </a:lnTo>
                  <a:lnTo>
                    <a:pt x="358698" y="44856"/>
                  </a:lnTo>
                  <a:close/>
                </a:path>
                <a:path w="594360" h="734060">
                  <a:moveTo>
                    <a:pt x="526389" y="667804"/>
                  </a:moveTo>
                  <a:lnTo>
                    <a:pt x="523621" y="664324"/>
                  </a:lnTo>
                  <a:lnTo>
                    <a:pt x="519912" y="664019"/>
                  </a:lnTo>
                  <a:lnTo>
                    <a:pt x="516216" y="663714"/>
                  </a:lnTo>
                  <a:lnTo>
                    <a:pt x="512978" y="666699"/>
                  </a:lnTo>
                  <a:lnTo>
                    <a:pt x="512419" y="674662"/>
                  </a:lnTo>
                  <a:lnTo>
                    <a:pt x="515188" y="678129"/>
                  </a:lnTo>
                  <a:lnTo>
                    <a:pt x="522579" y="678738"/>
                  </a:lnTo>
                  <a:lnTo>
                    <a:pt x="525818" y="675767"/>
                  </a:lnTo>
                  <a:lnTo>
                    <a:pt x="526389" y="667804"/>
                  </a:lnTo>
                  <a:close/>
                </a:path>
                <a:path w="594360" h="734060">
                  <a:moveTo>
                    <a:pt x="529107" y="629958"/>
                  </a:moveTo>
                  <a:lnTo>
                    <a:pt x="526338" y="626491"/>
                  </a:lnTo>
                  <a:lnTo>
                    <a:pt x="522630" y="626173"/>
                  </a:lnTo>
                  <a:lnTo>
                    <a:pt x="518934" y="625881"/>
                  </a:lnTo>
                  <a:lnTo>
                    <a:pt x="515696" y="628853"/>
                  </a:lnTo>
                  <a:lnTo>
                    <a:pt x="515124" y="636816"/>
                  </a:lnTo>
                  <a:lnTo>
                    <a:pt x="517893" y="640283"/>
                  </a:lnTo>
                  <a:lnTo>
                    <a:pt x="525297" y="640905"/>
                  </a:lnTo>
                  <a:lnTo>
                    <a:pt x="528523" y="637921"/>
                  </a:lnTo>
                  <a:lnTo>
                    <a:pt x="529107" y="629958"/>
                  </a:lnTo>
                  <a:close/>
                </a:path>
                <a:path w="594360" h="734060">
                  <a:moveTo>
                    <a:pt x="531812" y="592124"/>
                  </a:moveTo>
                  <a:lnTo>
                    <a:pt x="529043" y="588645"/>
                  </a:lnTo>
                  <a:lnTo>
                    <a:pt x="525348" y="588340"/>
                  </a:lnTo>
                  <a:lnTo>
                    <a:pt x="521639" y="588035"/>
                  </a:lnTo>
                  <a:lnTo>
                    <a:pt x="518414" y="591019"/>
                  </a:lnTo>
                  <a:lnTo>
                    <a:pt x="517842" y="598982"/>
                  </a:lnTo>
                  <a:lnTo>
                    <a:pt x="520611" y="602449"/>
                  </a:lnTo>
                  <a:lnTo>
                    <a:pt x="528015" y="603059"/>
                  </a:lnTo>
                  <a:lnTo>
                    <a:pt x="531241" y="600075"/>
                  </a:lnTo>
                  <a:lnTo>
                    <a:pt x="531812" y="592124"/>
                  </a:lnTo>
                  <a:close/>
                </a:path>
                <a:path w="594360" h="734060">
                  <a:moveTo>
                    <a:pt x="534530" y="554278"/>
                  </a:moveTo>
                  <a:lnTo>
                    <a:pt x="531761" y="550811"/>
                  </a:lnTo>
                  <a:lnTo>
                    <a:pt x="528066" y="550494"/>
                  </a:lnTo>
                  <a:lnTo>
                    <a:pt x="524357" y="550189"/>
                  </a:lnTo>
                  <a:lnTo>
                    <a:pt x="521131" y="553173"/>
                  </a:lnTo>
                  <a:lnTo>
                    <a:pt x="520560" y="561136"/>
                  </a:lnTo>
                  <a:lnTo>
                    <a:pt x="523328" y="564603"/>
                  </a:lnTo>
                  <a:lnTo>
                    <a:pt x="530720" y="565226"/>
                  </a:lnTo>
                  <a:lnTo>
                    <a:pt x="533958" y="562241"/>
                  </a:lnTo>
                  <a:lnTo>
                    <a:pt x="534530" y="554278"/>
                  </a:lnTo>
                  <a:close/>
                </a:path>
                <a:path w="594360" h="734060">
                  <a:moveTo>
                    <a:pt x="534619" y="59436"/>
                  </a:moveTo>
                  <a:lnTo>
                    <a:pt x="531850" y="55968"/>
                  </a:lnTo>
                  <a:lnTo>
                    <a:pt x="528154" y="55664"/>
                  </a:lnTo>
                  <a:lnTo>
                    <a:pt x="524446" y="55359"/>
                  </a:lnTo>
                  <a:lnTo>
                    <a:pt x="521220" y="58331"/>
                  </a:lnTo>
                  <a:lnTo>
                    <a:pt x="520649" y="66294"/>
                  </a:lnTo>
                  <a:lnTo>
                    <a:pt x="523417" y="69761"/>
                  </a:lnTo>
                  <a:lnTo>
                    <a:pt x="530821" y="70383"/>
                  </a:lnTo>
                  <a:lnTo>
                    <a:pt x="534060" y="67411"/>
                  </a:lnTo>
                  <a:lnTo>
                    <a:pt x="534619" y="59436"/>
                  </a:lnTo>
                  <a:close/>
                </a:path>
                <a:path w="594360" h="734060">
                  <a:moveTo>
                    <a:pt x="537248" y="516445"/>
                  </a:moveTo>
                  <a:lnTo>
                    <a:pt x="534466" y="512965"/>
                  </a:lnTo>
                  <a:lnTo>
                    <a:pt x="530771" y="512660"/>
                  </a:lnTo>
                  <a:lnTo>
                    <a:pt x="527075" y="512356"/>
                  </a:lnTo>
                  <a:lnTo>
                    <a:pt x="523836" y="515340"/>
                  </a:lnTo>
                  <a:lnTo>
                    <a:pt x="523265" y="523290"/>
                  </a:lnTo>
                  <a:lnTo>
                    <a:pt x="526034" y="526770"/>
                  </a:lnTo>
                  <a:lnTo>
                    <a:pt x="533450" y="527380"/>
                  </a:lnTo>
                  <a:lnTo>
                    <a:pt x="536676" y="524408"/>
                  </a:lnTo>
                  <a:lnTo>
                    <a:pt x="537248" y="516445"/>
                  </a:lnTo>
                  <a:close/>
                </a:path>
                <a:path w="594360" h="734060">
                  <a:moveTo>
                    <a:pt x="539953" y="478599"/>
                  </a:moveTo>
                  <a:lnTo>
                    <a:pt x="537184" y="475132"/>
                  </a:lnTo>
                  <a:lnTo>
                    <a:pt x="533488" y="474814"/>
                  </a:lnTo>
                  <a:lnTo>
                    <a:pt x="529780" y="474510"/>
                  </a:lnTo>
                  <a:lnTo>
                    <a:pt x="526554" y="477494"/>
                  </a:lnTo>
                  <a:lnTo>
                    <a:pt x="525983" y="485457"/>
                  </a:lnTo>
                  <a:lnTo>
                    <a:pt x="528751" y="488924"/>
                  </a:lnTo>
                  <a:lnTo>
                    <a:pt x="536155" y="489546"/>
                  </a:lnTo>
                  <a:lnTo>
                    <a:pt x="539381" y="486562"/>
                  </a:lnTo>
                  <a:lnTo>
                    <a:pt x="539953" y="478599"/>
                  </a:lnTo>
                  <a:close/>
                </a:path>
                <a:path w="594360" h="734060">
                  <a:moveTo>
                    <a:pt x="545388" y="402920"/>
                  </a:moveTo>
                  <a:lnTo>
                    <a:pt x="542607" y="399440"/>
                  </a:lnTo>
                  <a:lnTo>
                    <a:pt x="538911" y="399135"/>
                  </a:lnTo>
                  <a:lnTo>
                    <a:pt x="535216" y="398830"/>
                  </a:lnTo>
                  <a:lnTo>
                    <a:pt x="531977" y="401815"/>
                  </a:lnTo>
                  <a:lnTo>
                    <a:pt x="531406" y="409778"/>
                  </a:lnTo>
                  <a:lnTo>
                    <a:pt x="534174" y="413245"/>
                  </a:lnTo>
                  <a:lnTo>
                    <a:pt x="541591" y="413867"/>
                  </a:lnTo>
                  <a:lnTo>
                    <a:pt x="544817" y="410883"/>
                  </a:lnTo>
                  <a:lnTo>
                    <a:pt x="545388" y="402920"/>
                  </a:lnTo>
                  <a:close/>
                </a:path>
                <a:path w="594360" h="734060">
                  <a:moveTo>
                    <a:pt x="548093" y="365086"/>
                  </a:moveTo>
                  <a:lnTo>
                    <a:pt x="545338" y="361607"/>
                  </a:lnTo>
                  <a:lnTo>
                    <a:pt x="541629" y="361302"/>
                  </a:lnTo>
                  <a:lnTo>
                    <a:pt x="537933" y="360997"/>
                  </a:lnTo>
                  <a:lnTo>
                    <a:pt x="534695" y="363969"/>
                  </a:lnTo>
                  <a:lnTo>
                    <a:pt x="534123" y="371932"/>
                  </a:lnTo>
                  <a:lnTo>
                    <a:pt x="536892" y="375412"/>
                  </a:lnTo>
                  <a:lnTo>
                    <a:pt x="544296" y="376021"/>
                  </a:lnTo>
                  <a:lnTo>
                    <a:pt x="547535" y="373037"/>
                  </a:lnTo>
                  <a:lnTo>
                    <a:pt x="548093" y="365086"/>
                  </a:lnTo>
                  <a:close/>
                </a:path>
                <a:path w="594360" h="734060">
                  <a:moveTo>
                    <a:pt x="550811" y="327240"/>
                  </a:moveTo>
                  <a:lnTo>
                    <a:pt x="548043" y="323773"/>
                  </a:lnTo>
                  <a:lnTo>
                    <a:pt x="544347" y="323456"/>
                  </a:lnTo>
                  <a:lnTo>
                    <a:pt x="540639" y="323151"/>
                  </a:lnTo>
                  <a:lnTo>
                    <a:pt x="537413" y="326136"/>
                  </a:lnTo>
                  <a:lnTo>
                    <a:pt x="536829" y="334098"/>
                  </a:lnTo>
                  <a:lnTo>
                    <a:pt x="539610" y="337566"/>
                  </a:lnTo>
                  <a:lnTo>
                    <a:pt x="547014" y="338188"/>
                  </a:lnTo>
                  <a:lnTo>
                    <a:pt x="550252" y="335203"/>
                  </a:lnTo>
                  <a:lnTo>
                    <a:pt x="550811" y="327240"/>
                  </a:lnTo>
                  <a:close/>
                </a:path>
                <a:path w="594360" h="734060">
                  <a:moveTo>
                    <a:pt x="553529" y="289394"/>
                  </a:moveTo>
                  <a:lnTo>
                    <a:pt x="550760" y="285927"/>
                  </a:lnTo>
                  <a:lnTo>
                    <a:pt x="547052" y="285610"/>
                  </a:lnTo>
                  <a:lnTo>
                    <a:pt x="543356" y="285318"/>
                  </a:lnTo>
                  <a:lnTo>
                    <a:pt x="540118" y="288290"/>
                  </a:lnTo>
                  <a:lnTo>
                    <a:pt x="539546" y="296252"/>
                  </a:lnTo>
                  <a:lnTo>
                    <a:pt x="542315" y="299732"/>
                  </a:lnTo>
                  <a:lnTo>
                    <a:pt x="549719" y="300342"/>
                  </a:lnTo>
                  <a:lnTo>
                    <a:pt x="552945" y="297357"/>
                  </a:lnTo>
                  <a:lnTo>
                    <a:pt x="553529" y="289394"/>
                  </a:lnTo>
                  <a:close/>
                </a:path>
                <a:path w="594360" h="734060">
                  <a:moveTo>
                    <a:pt x="556247" y="251561"/>
                  </a:moveTo>
                  <a:lnTo>
                    <a:pt x="553478" y="248094"/>
                  </a:lnTo>
                  <a:lnTo>
                    <a:pt x="549770" y="247777"/>
                  </a:lnTo>
                  <a:lnTo>
                    <a:pt x="546061" y="247472"/>
                  </a:lnTo>
                  <a:lnTo>
                    <a:pt x="542836" y="250456"/>
                  </a:lnTo>
                  <a:lnTo>
                    <a:pt x="542264" y="258419"/>
                  </a:lnTo>
                  <a:lnTo>
                    <a:pt x="545033" y="261886"/>
                  </a:lnTo>
                  <a:lnTo>
                    <a:pt x="552437" y="262496"/>
                  </a:lnTo>
                  <a:lnTo>
                    <a:pt x="555663" y="259524"/>
                  </a:lnTo>
                  <a:lnTo>
                    <a:pt x="556247" y="251561"/>
                  </a:lnTo>
                  <a:close/>
                </a:path>
                <a:path w="594360" h="734060">
                  <a:moveTo>
                    <a:pt x="558952" y="213715"/>
                  </a:moveTo>
                  <a:lnTo>
                    <a:pt x="556183" y="210248"/>
                  </a:lnTo>
                  <a:lnTo>
                    <a:pt x="552475" y="209931"/>
                  </a:lnTo>
                  <a:lnTo>
                    <a:pt x="548779" y="209638"/>
                  </a:lnTo>
                  <a:lnTo>
                    <a:pt x="545541" y="212610"/>
                  </a:lnTo>
                  <a:lnTo>
                    <a:pt x="544982" y="220573"/>
                  </a:lnTo>
                  <a:lnTo>
                    <a:pt x="547751" y="224040"/>
                  </a:lnTo>
                  <a:lnTo>
                    <a:pt x="555155" y="224663"/>
                  </a:lnTo>
                  <a:lnTo>
                    <a:pt x="558380" y="221678"/>
                  </a:lnTo>
                  <a:lnTo>
                    <a:pt x="558952" y="213715"/>
                  </a:lnTo>
                  <a:close/>
                </a:path>
                <a:path w="594360" h="734060">
                  <a:moveTo>
                    <a:pt x="561670" y="175882"/>
                  </a:moveTo>
                  <a:lnTo>
                    <a:pt x="558901" y="172415"/>
                  </a:lnTo>
                  <a:lnTo>
                    <a:pt x="555205" y="172097"/>
                  </a:lnTo>
                  <a:lnTo>
                    <a:pt x="551497" y="171792"/>
                  </a:lnTo>
                  <a:lnTo>
                    <a:pt x="548271" y="174777"/>
                  </a:lnTo>
                  <a:lnTo>
                    <a:pt x="547700" y="182740"/>
                  </a:lnTo>
                  <a:lnTo>
                    <a:pt x="550456" y="186207"/>
                  </a:lnTo>
                  <a:lnTo>
                    <a:pt x="557860" y="186817"/>
                  </a:lnTo>
                  <a:lnTo>
                    <a:pt x="561098" y="183845"/>
                  </a:lnTo>
                  <a:lnTo>
                    <a:pt x="561670" y="175882"/>
                  </a:lnTo>
                  <a:close/>
                </a:path>
                <a:path w="594360" h="734060">
                  <a:moveTo>
                    <a:pt x="583285" y="368007"/>
                  </a:moveTo>
                  <a:lnTo>
                    <a:pt x="580517" y="364528"/>
                  </a:lnTo>
                  <a:lnTo>
                    <a:pt x="576821" y="364223"/>
                  </a:lnTo>
                  <a:lnTo>
                    <a:pt x="573112" y="363918"/>
                  </a:lnTo>
                  <a:lnTo>
                    <a:pt x="569887" y="366890"/>
                  </a:lnTo>
                  <a:lnTo>
                    <a:pt x="569315" y="374853"/>
                  </a:lnTo>
                  <a:lnTo>
                    <a:pt x="572071" y="378320"/>
                  </a:lnTo>
                  <a:lnTo>
                    <a:pt x="579475" y="378942"/>
                  </a:lnTo>
                  <a:lnTo>
                    <a:pt x="582714" y="375970"/>
                  </a:lnTo>
                  <a:lnTo>
                    <a:pt x="583285" y="368007"/>
                  </a:lnTo>
                  <a:close/>
                </a:path>
                <a:path w="594360" h="734060">
                  <a:moveTo>
                    <a:pt x="586003" y="330161"/>
                  </a:moveTo>
                  <a:lnTo>
                    <a:pt x="583234" y="326682"/>
                  </a:lnTo>
                  <a:lnTo>
                    <a:pt x="579526" y="326377"/>
                  </a:lnTo>
                  <a:lnTo>
                    <a:pt x="575830" y="326072"/>
                  </a:lnTo>
                  <a:lnTo>
                    <a:pt x="572592" y="329044"/>
                  </a:lnTo>
                  <a:lnTo>
                    <a:pt x="572020" y="337007"/>
                  </a:lnTo>
                  <a:lnTo>
                    <a:pt x="574802" y="340487"/>
                  </a:lnTo>
                  <a:lnTo>
                    <a:pt x="582193" y="341096"/>
                  </a:lnTo>
                  <a:lnTo>
                    <a:pt x="585431" y="338124"/>
                  </a:lnTo>
                  <a:lnTo>
                    <a:pt x="586003" y="330161"/>
                  </a:lnTo>
                  <a:close/>
                </a:path>
                <a:path w="594360" h="734060">
                  <a:moveTo>
                    <a:pt x="588721" y="292328"/>
                  </a:moveTo>
                  <a:lnTo>
                    <a:pt x="585939" y="288848"/>
                  </a:lnTo>
                  <a:lnTo>
                    <a:pt x="582244" y="288544"/>
                  </a:lnTo>
                  <a:lnTo>
                    <a:pt x="578535" y="288226"/>
                  </a:lnTo>
                  <a:lnTo>
                    <a:pt x="575310" y="291211"/>
                  </a:lnTo>
                  <a:lnTo>
                    <a:pt x="574738" y="299173"/>
                  </a:lnTo>
                  <a:lnTo>
                    <a:pt x="577507" y="302653"/>
                  </a:lnTo>
                  <a:lnTo>
                    <a:pt x="584911" y="303263"/>
                  </a:lnTo>
                  <a:lnTo>
                    <a:pt x="588137" y="300291"/>
                  </a:lnTo>
                  <a:lnTo>
                    <a:pt x="588721" y="292328"/>
                  </a:lnTo>
                  <a:close/>
                </a:path>
                <a:path w="594360" h="734060">
                  <a:moveTo>
                    <a:pt x="594144" y="216649"/>
                  </a:moveTo>
                  <a:lnTo>
                    <a:pt x="591375" y="213156"/>
                  </a:lnTo>
                  <a:lnTo>
                    <a:pt x="587667" y="212864"/>
                  </a:lnTo>
                  <a:lnTo>
                    <a:pt x="583958" y="212547"/>
                  </a:lnTo>
                  <a:lnTo>
                    <a:pt x="580732" y="215531"/>
                  </a:lnTo>
                  <a:lnTo>
                    <a:pt x="580161" y="223481"/>
                  </a:lnTo>
                  <a:lnTo>
                    <a:pt x="582930" y="226974"/>
                  </a:lnTo>
                  <a:lnTo>
                    <a:pt x="590334" y="227584"/>
                  </a:lnTo>
                  <a:lnTo>
                    <a:pt x="593572" y="224612"/>
                  </a:lnTo>
                  <a:lnTo>
                    <a:pt x="594144" y="216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8498" y="482904"/>
              <a:ext cx="361950" cy="738505"/>
            </a:xfrm>
            <a:custGeom>
              <a:avLst/>
              <a:gdLst/>
              <a:ahLst/>
              <a:cxnLst/>
              <a:rect l="l" t="t" r="r" b="b"/>
              <a:pathLst>
                <a:path w="361950" h="738505">
                  <a:moveTo>
                    <a:pt x="12166" y="435800"/>
                  </a:moveTo>
                  <a:lnTo>
                    <a:pt x="9398" y="432333"/>
                  </a:lnTo>
                  <a:lnTo>
                    <a:pt x="3429" y="431838"/>
                  </a:lnTo>
                  <a:lnTo>
                    <a:pt x="1333" y="432892"/>
                  </a:lnTo>
                  <a:lnTo>
                    <a:pt x="0" y="434657"/>
                  </a:lnTo>
                  <a:lnTo>
                    <a:pt x="546" y="438277"/>
                  </a:lnTo>
                  <a:lnTo>
                    <a:pt x="8369" y="446735"/>
                  </a:lnTo>
                  <a:lnTo>
                    <a:pt x="11595" y="443763"/>
                  </a:lnTo>
                  <a:lnTo>
                    <a:pt x="12166" y="435800"/>
                  </a:lnTo>
                  <a:close/>
                </a:path>
                <a:path w="361950" h="738505">
                  <a:moveTo>
                    <a:pt x="14884" y="397967"/>
                  </a:moveTo>
                  <a:lnTo>
                    <a:pt x="12115" y="394487"/>
                  </a:lnTo>
                  <a:lnTo>
                    <a:pt x="4711" y="393877"/>
                  </a:lnTo>
                  <a:lnTo>
                    <a:pt x="1485" y="396849"/>
                  </a:lnTo>
                  <a:lnTo>
                    <a:pt x="901" y="404812"/>
                  </a:lnTo>
                  <a:lnTo>
                    <a:pt x="3683" y="408292"/>
                  </a:lnTo>
                  <a:lnTo>
                    <a:pt x="7378" y="408597"/>
                  </a:lnTo>
                  <a:lnTo>
                    <a:pt x="11087" y="408901"/>
                  </a:lnTo>
                  <a:lnTo>
                    <a:pt x="14312" y="405930"/>
                  </a:lnTo>
                  <a:lnTo>
                    <a:pt x="14884" y="397967"/>
                  </a:lnTo>
                  <a:close/>
                </a:path>
                <a:path w="361950" h="738505">
                  <a:moveTo>
                    <a:pt x="17602" y="360121"/>
                  </a:moveTo>
                  <a:lnTo>
                    <a:pt x="14820" y="356641"/>
                  </a:lnTo>
                  <a:lnTo>
                    <a:pt x="11125" y="356336"/>
                  </a:lnTo>
                  <a:lnTo>
                    <a:pt x="7429" y="356031"/>
                  </a:lnTo>
                  <a:lnTo>
                    <a:pt x="4191" y="359016"/>
                  </a:lnTo>
                  <a:lnTo>
                    <a:pt x="3619" y="366979"/>
                  </a:lnTo>
                  <a:lnTo>
                    <a:pt x="6388" y="370459"/>
                  </a:lnTo>
                  <a:lnTo>
                    <a:pt x="13792" y="371068"/>
                  </a:lnTo>
                  <a:lnTo>
                    <a:pt x="17030" y="368084"/>
                  </a:lnTo>
                  <a:lnTo>
                    <a:pt x="17602" y="360121"/>
                  </a:lnTo>
                  <a:close/>
                </a:path>
                <a:path w="361950" h="738505">
                  <a:moveTo>
                    <a:pt x="20307" y="322287"/>
                  </a:moveTo>
                  <a:lnTo>
                    <a:pt x="17538" y="318808"/>
                  </a:lnTo>
                  <a:lnTo>
                    <a:pt x="13843" y="318503"/>
                  </a:lnTo>
                  <a:lnTo>
                    <a:pt x="10134" y="318198"/>
                  </a:lnTo>
                  <a:lnTo>
                    <a:pt x="6908" y="321170"/>
                  </a:lnTo>
                  <a:lnTo>
                    <a:pt x="6337" y="329133"/>
                  </a:lnTo>
                  <a:lnTo>
                    <a:pt x="9105" y="332613"/>
                  </a:lnTo>
                  <a:lnTo>
                    <a:pt x="16510" y="333222"/>
                  </a:lnTo>
                  <a:lnTo>
                    <a:pt x="19748" y="330250"/>
                  </a:lnTo>
                  <a:lnTo>
                    <a:pt x="20307" y="322287"/>
                  </a:lnTo>
                  <a:close/>
                </a:path>
                <a:path w="361950" h="738505">
                  <a:moveTo>
                    <a:pt x="25742" y="246608"/>
                  </a:moveTo>
                  <a:lnTo>
                    <a:pt x="22974" y="243128"/>
                  </a:lnTo>
                  <a:lnTo>
                    <a:pt x="18224" y="242735"/>
                  </a:lnTo>
                  <a:lnTo>
                    <a:pt x="17221" y="242938"/>
                  </a:lnTo>
                  <a:lnTo>
                    <a:pt x="16306" y="243319"/>
                  </a:lnTo>
                  <a:lnTo>
                    <a:pt x="15151" y="246761"/>
                  </a:lnTo>
                  <a:lnTo>
                    <a:pt x="14033" y="250215"/>
                  </a:lnTo>
                  <a:lnTo>
                    <a:pt x="12966" y="253695"/>
                  </a:lnTo>
                  <a:lnTo>
                    <a:pt x="14046" y="255663"/>
                  </a:lnTo>
                  <a:lnTo>
                    <a:pt x="15963" y="257048"/>
                  </a:lnTo>
                  <a:lnTo>
                    <a:pt x="18237" y="257225"/>
                  </a:lnTo>
                  <a:lnTo>
                    <a:pt x="21932" y="257543"/>
                  </a:lnTo>
                  <a:lnTo>
                    <a:pt x="25171" y="254558"/>
                  </a:lnTo>
                  <a:lnTo>
                    <a:pt x="25742" y="246608"/>
                  </a:lnTo>
                  <a:close/>
                </a:path>
                <a:path w="361950" h="738505">
                  <a:moveTo>
                    <a:pt x="41922" y="514400"/>
                  </a:moveTo>
                  <a:lnTo>
                    <a:pt x="39154" y="510933"/>
                  </a:lnTo>
                  <a:lnTo>
                    <a:pt x="35458" y="510628"/>
                  </a:lnTo>
                  <a:lnTo>
                    <a:pt x="31750" y="510311"/>
                  </a:lnTo>
                  <a:lnTo>
                    <a:pt x="28524" y="513295"/>
                  </a:lnTo>
                  <a:lnTo>
                    <a:pt x="27952" y="521258"/>
                  </a:lnTo>
                  <a:lnTo>
                    <a:pt x="30721" y="524725"/>
                  </a:lnTo>
                  <a:lnTo>
                    <a:pt x="38125" y="525348"/>
                  </a:lnTo>
                  <a:lnTo>
                    <a:pt x="41363" y="522363"/>
                  </a:lnTo>
                  <a:lnTo>
                    <a:pt x="41922" y="514400"/>
                  </a:lnTo>
                  <a:close/>
                </a:path>
                <a:path w="361950" h="738505">
                  <a:moveTo>
                    <a:pt x="71691" y="593001"/>
                  </a:moveTo>
                  <a:lnTo>
                    <a:pt x="68922" y="589521"/>
                  </a:lnTo>
                  <a:lnTo>
                    <a:pt x="63296" y="589064"/>
                  </a:lnTo>
                  <a:lnTo>
                    <a:pt x="61506" y="589800"/>
                  </a:lnTo>
                  <a:lnTo>
                    <a:pt x="60185" y="591096"/>
                  </a:lnTo>
                  <a:lnTo>
                    <a:pt x="62763" y="594995"/>
                  </a:lnTo>
                  <a:lnTo>
                    <a:pt x="65417" y="598830"/>
                  </a:lnTo>
                  <a:lnTo>
                    <a:pt x="68135" y="602640"/>
                  </a:lnTo>
                  <a:lnTo>
                    <a:pt x="69938" y="601472"/>
                  </a:lnTo>
                  <a:lnTo>
                    <a:pt x="71221" y="599414"/>
                  </a:lnTo>
                  <a:lnTo>
                    <a:pt x="71399" y="596976"/>
                  </a:lnTo>
                  <a:lnTo>
                    <a:pt x="71691" y="593001"/>
                  </a:lnTo>
                  <a:close/>
                </a:path>
                <a:path w="361950" h="738505">
                  <a:moveTo>
                    <a:pt x="74396" y="555167"/>
                  </a:moveTo>
                  <a:lnTo>
                    <a:pt x="71640" y="551688"/>
                  </a:lnTo>
                  <a:lnTo>
                    <a:pt x="67932" y="551383"/>
                  </a:lnTo>
                  <a:lnTo>
                    <a:pt x="64223" y="551078"/>
                  </a:lnTo>
                  <a:lnTo>
                    <a:pt x="60998" y="554050"/>
                  </a:lnTo>
                  <a:lnTo>
                    <a:pt x="60426" y="562013"/>
                  </a:lnTo>
                  <a:lnTo>
                    <a:pt x="63195" y="565492"/>
                  </a:lnTo>
                  <a:lnTo>
                    <a:pt x="70599" y="566102"/>
                  </a:lnTo>
                  <a:lnTo>
                    <a:pt x="73825" y="563118"/>
                  </a:lnTo>
                  <a:lnTo>
                    <a:pt x="74396" y="555167"/>
                  </a:lnTo>
                  <a:close/>
                </a:path>
                <a:path w="361950" h="738505">
                  <a:moveTo>
                    <a:pt x="77114" y="517321"/>
                  </a:moveTo>
                  <a:lnTo>
                    <a:pt x="74345" y="513842"/>
                  </a:lnTo>
                  <a:lnTo>
                    <a:pt x="70637" y="513537"/>
                  </a:lnTo>
                  <a:lnTo>
                    <a:pt x="66941" y="513232"/>
                  </a:lnTo>
                  <a:lnTo>
                    <a:pt x="63715" y="516204"/>
                  </a:lnTo>
                  <a:lnTo>
                    <a:pt x="63144" y="524179"/>
                  </a:lnTo>
                  <a:lnTo>
                    <a:pt x="65913" y="527646"/>
                  </a:lnTo>
                  <a:lnTo>
                    <a:pt x="73317" y="528256"/>
                  </a:lnTo>
                  <a:lnTo>
                    <a:pt x="76542" y="525272"/>
                  </a:lnTo>
                  <a:lnTo>
                    <a:pt x="77114" y="517321"/>
                  </a:lnTo>
                  <a:close/>
                </a:path>
                <a:path w="361950" h="738505">
                  <a:moveTo>
                    <a:pt x="79832" y="479475"/>
                  </a:moveTo>
                  <a:lnTo>
                    <a:pt x="77063" y="476008"/>
                  </a:lnTo>
                  <a:lnTo>
                    <a:pt x="73355" y="475703"/>
                  </a:lnTo>
                  <a:lnTo>
                    <a:pt x="69659" y="475386"/>
                  </a:lnTo>
                  <a:lnTo>
                    <a:pt x="66421" y="478370"/>
                  </a:lnTo>
                  <a:lnTo>
                    <a:pt x="65849" y="486333"/>
                  </a:lnTo>
                  <a:lnTo>
                    <a:pt x="68630" y="489800"/>
                  </a:lnTo>
                  <a:lnTo>
                    <a:pt x="76022" y="490423"/>
                  </a:lnTo>
                  <a:lnTo>
                    <a:pt x="79260" y="487438"/>
                  </a:lnTo>
                  <a:lnTo>
                    <a:pt x="79832" y="479475"/>
                  </a:lnTo>
                  <a:close/>
                </a:path>
                <a:path w="361950" h="738505">
                  <a:moveTo>
                    <a:pt x="82537" y="441642"/>
                  </a:moveTo>
                  <a:lnTo>
                    <a:pt x="79768" y="438162"/>
                  </a:lnTo>
                  <a:lnTo>
                    <a:pt x="76073" y="437857"/>
                  </a:lnTo>
                  <a:lnTo>
                    <a:pt x="72364" y="437553"/>
                  </a:lnTo>
                  <a:lnTo>
                    <a:pt x="69138" y="440537"/>
                  </a:lnTo>
                  <a:lnTo>
                    <a:pt x="68567" y="448500"/>
                  </a:lnTo>
                  <a:lnTo>
                    <a:pt x="71335" y="451967"/>
                  </a:lnTo>
                  <a:lnTo>
                    <a:pt x="78740" y="452577"/>
                  </a:lnTo>
                  <a:lnTo>
                    <a:pt x="81965" y="449592"/>
                  </a:lnTo>
                  <a:lnTo>
                    <a:pt x="82537" y="441642"/>
                  </a:lnTo>
                  <a:close/>
                </a:path>
                <a:path w="361950" h="738505">
                  <a:moveTo>
                    <a:pt x="85255" y="403796"/>
                  </a:moveTo>
                  <a:lnTo>
                    <a:pt x="82486" y="400329"/>
                  </a:lnTo>
                  <a:lnTo>
                    <a:pt x="78778" y="400024"/>
                  </a:lnTo>
                  <a:lnTo>
                    <a:pt x="75082" y="399707"/>
                  </a:lnTo>
                  <a:lnTo>
                    <a:pt x="71856" y="402691"/>
                  </a:lnTo>
                  <a:lnTo>
                    <a:pt x="71285" y="410654"/>
                  </a:lnTo>
                  <a:lnTo>
                    <a:pt x="74053" y="414121"/>
                  </a:lnTo>
                  <a:lnTo>
                    <a:pt x="81457" y="414731"/>
                  </a:lnTo>
                  <a:lnTo>
                    <a:pt x="84683" y="411759"/>
                  </a:lnTo>
                  <a:lnTo>
                    <a:pt x="85255" y="403796"/>
                  </a:lnTo>
                  <a:close/>
                </a:path>
                <a:path w="361950" h="738505">
                  <a:moveTo>
                    <a:pt x="87972" y="365963"/>
                  </a:moveTo>
                  <a:lnTo>
                    <a:pt x="85204" y="362483"/>
                  </a:lnTo>
                  <a:lnTo>
                    <a:pt x="81495" y="362178"/>
                  </a:lnTo>
                  <a:lnTo>
                    <a:pt x="77800" y="361873"/>
                  </a:lnTo>
                  <a:lnTo>
                    <a:pt x="74574" y="364845"/>
                  </a:lnTo>
                  <a:lnTo>
                    <a:pt x="73990" y="372808"/>
                  </a:lnTo>
                  <a:lnTo>
                    <a:pt x="76758" y="376288"/>
                  </a:lnTo>
                  <a:lnTo>
                    <a:pt x="84175" y="376897"/>
                  </a:lnTo>
                  <a:lnTo>
                    <a:pt x="87401" y="373926"/>
                  </a:lnTo>
                  <a:lnTo>
                    <a:pt x="87972" y="365963"/>
                  </a:lnTo>
                  <a:close/>
                </a:path>
                <a:path w="361950" h="738505">
                  <a:moveTo>
                    <a:pt x="90678" y="328117"/>
                  </a:moveTo>
                  <a:lnTo>
                    <a:pt x="87909" y="324650"/>
                  </a:lnTo>
                  <a:lnTo>
                    <a:pt x="84213" y="324332"/>
                  </a:lnTo>
                  <a:lnTo>
                    <a:pt x="80518" y="324027"/>
                  </a:lnTo>
                  <a:lnTo>
                    <a:pt x="77279" y="327012"/>
                  </a:lnTo>
                  <a:lnTo>
                    <a:pt x="76708" y="334975"/>
                  </a:lnTo>
                  <a:lnTo>
                    <a:pt x="79476" y="338442"/>
                  </a:lnTo>
                  <a:lnTo>
                    <a:pt x="86880" y="339051"/>
                  </a:lnTo>
                  <a:lnTo>
                    <a:pt x="90119" y="336080"/>
                  </a:lnTo>
                  <a:lnTo>
                    <a:pt x="90678" y="328117"/>
                  </a:lnTo>
                  <a:close/>
                </a:path>
                <a:path w="361950" h="738505">
                  <a:moveTo>
                    <a:pt x="93395" y="290283"/>
                  </a:moveTo>
                  <a:lnTo>
                    <a:pt x="90627" y="286804"/>
                  </a:lnTo>
                  <a:lnTo>
                    <a:pt x="86931" y="286499"/>
                  </a:lnTo>
                  <a:lnTo>
                    <a:pt x="83223" y="286194"/>
                  </a:lnTo>
                  <a:lnTo>
                    <a:pt x="79997" y="289166"/>
                  </a:lnTo>
                  <a:lnTo>
                    <a:pt x="79425" y="297129"/>
                  </a:lnTo>
                  <a:lnTo>
                    <a:pt x="82194" y="300609"/>
                  </a:lnTo>
                  <a:lnTo>
                    <a:pt x="89598" y="301218"/>
                  </a:lnTo>
                  <a:lnTo>
                    <a:pt x="92824" y="298246"/>
                  </a:lnTo>
                  <a:lnTo>
                    <a:pt x="93395" y="290283"/>
                  </a:lnTo>
                  <a:close/>
                </a:path>
                <a:path w="361950" h="738505">
                  <a:moveTo>
                    <a:pt x="96113" y="252437"/>
                  </a:moveTo>
                  <a:lnTo>
                    <a:pt x="93345" y="248970"/>
                  </a:lnTo>
                  <a:lnTo>
                    <a:pt x="89636" y="248653"/>
                  </a:lnTo>
                  <a:lnTo>
                    <a:pt x="85940" y="248348"/>
                  </a:lnTo>
                  <a:lnTo>
                    <a:pt x="82715" y="251333"/>
                  </a:lnTo>
                  <a:lnTo>
                    <a:pt x="82130" y="259295"/>
                  </a:lnTo>
                  <a:lnTo>
                    <a:pt x="84899" y="262763"/>
                  </a:lnTo>
                  <a:lnTo>
                    <a:pt x="92303" y="263385"/>
                  </a:lnTo>
                  <a:lnTo>
                    <a:pt x="95542" y="260400"/>
                  </a:lnTo>
                  <a:lnTo>
                    <a:pt x="96113" y="252437"/>
                  </a:lnTo>
                  <a:close/>
                </a:path>
                <a:path w="361950" h="738505">
                  <a:moveTo>
                    <a:pt x="98831" y="214604"/>
                  </a:moveTo>
                  <a:lnTo>
                    <a:pt x="96062" y="211124"/>
                  </a:lnTo>
                  <a:lnTo>
                    <a:pt x="92354" y="210820"/>
                  </a:lnTo>
                  <a:lnTo>
                    <a:pt x="88646" y="210515"/>
                  </a:lnTo>
                  <a:lnTo>
                    <a:pt x="85420" y="213487"/>
                  </a:lnTo>
                  <a:lnTo>
                    <a:pt x="84848" y="221449"/>
                  </a:lnTo>
                  <a:lnTo>
                    <a:pt x="87617" y="224929"/>
                  </a:lnTo>
                  <a:lnTo>
                    <a:pt x="95021" y="225539"/>
                  </a:lnTo>
                  <a:lnTo>
                    <a:pt x="98259" y="222554"/>
                  </a:lnTo>
                  <a:lnTo>
                    <a:pt x="98831" y="214604"/>
                  </a:lnTo>
                  <a:close/>
                </a:path>
                <a:path w="361950" h="738505">
                  <a:moveTo>
                    <a:pt x="101536" y="176758"/>
                  </a:moveTo>
                  <a:lnTo>
                    <a:pt x="98767" y="173291"/>
                  </a:lnTo>
                  <a:lnTo>
                    <a:pt x="95072" y="172974"/>
                  </a:lnTo>
                  <a:lnTo>
                    <a:pt x="91363" y="172669"/>
                  </a:lnTo>
                  <a:lnTo>
                    <a:pt x="88138" y="175653"/>
                  </a:lnTo>
                  <a:lnTo>
                    <a:pt x="87566" y="183616"/>
                  </a:lnTo>
                  <a:lnTo>
                    <a:pt x="90335" y="187083"/>
                  </a:lnTo>
                  <a:lnTo>
                    <a:pt x="97739" y="187693"/>
                  </a:lnTo>
                  <a:lnTo>
                    <a:pt x="100965" y="184721"/>
                  </a:lnTo>
                  <a:lnTo>
                    <a:pt x="101536" y="176758"/>
                  </a:lnTo>
                  <a:close/>
                </a:path>
                <a:path w="361950" h="738505">
                  <a:moveTo>
                    <a:pt x="104254" y="138925"/>
                  </a:moveTo>
                  <a:lnTo>
                    <a:pt x="101485" y="135445"/>
                  </a:lnTo>
                  <a:lnTo>
                    <a:pt x="97790" y="135140"/>
                  </a:lnTo>
                  <a:lnTo>
                    <a:pt x="94081" y="134835"/>
                  </a:lnTo>
                  <a:lnTo>
                    <a:pt x="90843" y="137807"/>
                  </a:lnTo>
                  <a:lnTo>
                    <a:pt x="90284" y="145770"/>
                  </a:lnTo>
                  <a:lnTo>
                    <a:pt x="93052" y="149250"/>
                  </a:lnTo>
                  <a:lnTo>
                    <a:pt x="100444" y="149860"/>
                  </a:lnTo>
                  <a:lnTo>
                    <a:pt x="103682" y="146875"/>
                  </a:lnTo>
                  <a:lnTo>
                    <a:pt x="104254" y="138925"/>
                  </a:lnTo>
                  <a:close/>
                </a:path>
                <a:path w="361950" h="738505">
                  <a:moveTo>
                    <a:pt x="106857" y="102628"/>
                  </a:moveTo>
                  <a:lnTo>
                    <a:pt x="105879" y="100393"/>
                  </a:lnTo>
                  <a:lnTo>
                    <a:pt x="104254" y="98945"/>
                  </a:lnTo>
                  <a:lnTo>
                    <a:pt x="101028" y="102235"/>
                  </a:lnTo>
                  <a:lnTo>
                    <a:pt x="97866" y="105613"/>
                  </a:lnTo>
                  <a:lnTo>
                    <a:pt x="94754" y="109029"/>
                  </a:lnTo>
                  <a:lnTo>
                    <a:pt x="95872" y="110528"/>
                  </a:lnTo>
                  <a:lnTo>
                    <a:pt x="97536" y="111556"/>
                  </a:lnTo>
                  <a:lnTo>
                    <a:pt x="99466" y="111721"/>
                  </a:lnTo>
                  <a:lnTo>
                    <a:pt x="103162" y="112026"/>
                  </a:lnTo>
                  <a:lnTo>
                    <a:pt x="106387" y="109042"/>
                  </a:lnTo>
                  <a:lnTo>
                    <a:pt x="106857" y="102628"/>
                  </a:lnTo>
                  <a:close/>
                </a:path>
                <a:path w="361950" h="738505">
                  <a:moveTo>
                    <a:pt x="136728" y="179679"/>
                  </a:moveTo>
                  <a:lnTo>
                    <a:pt x="133959" y="176212"/>
                  </a:lnTo>
                  <a:lnTo>
                    <a:pt x="130251" y="175895"/>
                  </a:lnTo>
                  <a:lnTo>
                    <a:pt x="126555" y="175590"/>
                  </a:lnTo>
                  <a:lnTo>
                    <a:pt x="123317" y="178574"/>
                  </a:lnTo>
                  <a:lnTo>
                    <a:pt x="122745" y="186524"/>
                  </a:lnTo>
                  <a:lnTo>
                    <a:pt x="125514" y="190004"/>
                  </a:lnTo>
                  <a:lnTo>
                    <a:pt x="132918" y="190627"/>
                  </a:lnTo>
                  <a:lnTo>
                    <a:pt x="136156" y="187642"/>
                  </a:lnTo>
                  <a:lnTo>
                    <a:pt x="136728" y="179679"/>
                  </a:lnTo>
                  <a:close/>
                </a:path>
                <a:path w="361950" h="738505">
                  <a:moveTo>
                    <a:pt x="161048" y="333959"/>
                  </a:moveTo>
                  <a:lnTo>
                    <a:pt x="158292" y="330479"/>
                  </a:lnTo>
                  <a:lnTo>
                    <a:pt x="154584" y="330174"/>
                  </a:lnTo>
                  <a:lnTo>
                    <a:pt x="150876" y="329869"/>
                  </a:lnTo>
                  <a:lnTo>
                    <a:pt x="147650" y="332841"/>
                  </a:lnTo>
                  <a:lnTo>
                    <a:pt x="147078" y="340817"/>
                  </a:lnTo>
                  <a:lnTo>
                    <a:pt x="149847" y="344284"/>
                  </a:lnTo>
                  <a:lnTo>
                    <a:pt x="157251" y="344893"/>
                  </a:lnTo>
                  <a:lnTo>
                    <a:pt x="160489" y="341909"/>
                  </a:lnTo>
                  <a:lnTo>
                    <a:pt x="161048" y="333959"/>
                  </a:lnTo>
                  <a:close/>
                </a:path>
                <a:path w="361950" h="738505">
                  <a:moveTo>
                    <a:pt x="171818" y="677443"/>
                  </a:moveTo>
                  <a:lnTo>
                    <a:pt x="169049" y="673963"/>
                  </a:lnTo>
                  <a:lnTo>
                    <a:pt x="165354" y="673658"/>
                  </a:lnTo>
                  <a:lnTo>
                    <a:pt x="161645" y="673341"/>
                  </a:lnTo>
                  <a:lnTo>
                    <a:pt x="158419" y="676325"/>
                  </a:lnTo>
                  <a:lnTo>
                    <a:pt x="157835" y="684288"/>
                  </a:lnTo>
                  <a:lnTo>
                    <a:pt x="160616" y="687768"/>
                  </a:lnTo>
                  <a:lnTo>
                    <a:pt x="168008" y="688378"/>
                  </a:lnTo>
                  <a:lnTo>
                    <a:pt x="171246" y="685393"/>
                  </a:lnTo>
                  <a:lnTo>
                    <a:pt x="171818" y="677443"/>
                  </a:lnTo>
                  <a:close/>
                </a:path>
                <a:path w="361950" h="738505">
                  <a:moveTo>
                    <a:pt x="171907" y="182600"/>
                  </a:moveTo>
                  <a:lnTo>
                    <a:pt x="169138" y="179120"/>
                  </a:lnTo>
                  <a:lnTo>
                    <a:pt x="165442" y="178816"/>
                  </a:lnTo>
                  <a:lnTo>
                    <a:pt x="161734" y="178511"/>
                  </a:lnTo>
                  <a:lnTo>
                    <a:pt x="158508" y="181483"/>
                  </a:lnTo>
                  <a:lnTo>
                    <a:pt x="157937" y="189445"/>
                  </a:lnTo>
                  <a:lnTo>
                    <a:pt x="160705" y="192925"/>
                  </a:lnTo>
                  <a:lnTo>
                    <a:pt x="168109" y="193535"/>
                  </a:lnTo>
                  <a:lnTo>
                    <a:pt x="171335" y="190550"/>
                  </a:lnTo>
                  <a:lnTo>
                    <a:pt x="171907" y="182600"/>
                  </a:lnTo>
                  <a:close/>
                </a:path>
                <a:path w="361950" h="738505">
                  <a:moveTo>
                    <a:pt x="174536" y="639597"/>
                  </a:moveTo>
                  <a:lnTo>
                    <a:pt x="171767" y="636117"/>
                  </a:lnTo>
                  <a:lnTo>
                    <a:pt x="168059" y="635812"/>
                  </a:lnTo>
                  <a:lnTo>
                    <a:pt x="164350" y="635508"/>
                  </a:lnTo>
                  <a:lnTo>
                    <a:pt x="161124" y="638479"/>
                  </a:lnTo>
                  <a:lnTo>
                    <a:pt x="160553" y="646455"/>
                  </a:lnTo>
                  <a:lnTo>
                    <a:pt x="163322" y="649922"/>
                  </a:lnTo>
                  <a:lnTo>
                    <a:pt x="170726" y="650532"/>
                  </a:lnTo>
                  <a:lnTo>
                    <a:pt x="173951" y="647560"/>
                  </a:lnTo>
                  <a:lnTo>
                    <a:pt x="174536" y="639597"/>
                  </a:lnTo>
                  <a:close/>
                </a:path>
                <a:path w="361950" h="738505">
                  <a:moveTo>
                    <a:pt x="174625" y="144754"/>
                  </a:moveTo>
                  <a:lnTo>
                    <a:pt x="171856" y="141287"/>
                  </a:lnTo>
                  <a:lnTo>
                    <a:pt x="168148" y="140970"/>
                  </a:lnTo>
                  <a:lnTo>
                    <a:pt x="164452" y="140665"/>
                  </a:lnTo>
                  <a:lnTo>
                    <a:pt x="161226" y="143649"/>
                  </a:lnTo>
                  <a:lnTo>
                    <a:pt x="160642" y="151612"/>
                  </a:lnTo>
                  <a:lnTo>
                    <a:pt x="163410" y="155079"/>
                  </a:lnTo>
                  <a:lnTo>
                    <a:pt x="170827" y="155702"/>
                  </a:lnTo>
                  <a:lnTo>
                    <a:pt x="174053" y="152717"/>
                  </a:lnTo>
                  <a:lnTo>
                    <a:pt x="174625" y="144754"/>
                  </a:lnTo>
                  <a:close/>
                </a:path>
                <a:path w="361950" h="738505">
                  <a:moveTo>
                    <a:pt x="177241" y="601764"/>
                  </a:moveTo>
                  <a:lnTo>
                    <a:pt x="174472" y="598284"/>
                  </a:lnTo>
                  <a:lnTo>
                    <a:pt x="170776" y="597979"/>
                  </a:lnTo>
                  <a:lnTo>
                    <a:pt x="167068" y="597662"/>
                  </a:lnTo>
                  <a:lnTo>
                    <a:pt x="163842" y="600633"/>
                  </a:lnTo>
                  <a:lnTo>
                    <a:pt x="163271" y="608596"/>
                  </a:lnTo>
                  <a:lnTo>
                    <a:pt x="166039" y="612089"/>
                  </a:lnTo>
                  <a:lnTo>
                    <a:pt x="173443" y="612698"/>
                  </a:lnTo>
                  <a:lnTo>
                    <a:pt x="176669" y="609714"/>
                  </a:lnTo>
                  <a:lnTo>
                    <a:pt x="177241" y="601764"/>
                  </a:lnTo>
                  <a:close/>
                </a:path>
                <a:path w="361950" h="738505">
                  <a:moveTo>
                    <a:pt x="179959" y="563918"/>
                  </a:moveTo>
                  <a:lnTo>
                    <a:pt x="177190" y="560438"/>
                  </a:lnTo>
                  <a:lnTo>
                    <a:pt x="173482" y="560133"/>
                  </a:lnTo>
                  <a:lnTo>
                    <a:pt x="169786" y="559828"/>
                  </a:lnTo>
                  <a:lnTo>
                    <a:pt x="166560" y="562800"/>
                  </a:lnTo>
                  <a:lnTo>
                    <a:pt x="165989" y="570763"/>
                  </a:lnTo>
                  <a:lnTo>
                    <a:pt x="168757" y="574243"/>
                  </a:lnTo>
                  <a:lnTo>
                    <a:pt x="176149" y="574865"/>
                  </a:lnTo>
                  <a:lnTo>
                    <a:pt x="179387" y="571881"/>
                  </a:lnTo>
                  <a:lnTo>
                    <a:pt x="179959" y="563918"/>
                  </a:lnTo>
                  <a:close/>
                </a:path>
                <a:path w="361950" h="738505">
                  <a:moveTo>
                    <a:pt x="182676" y="526084"/>
                  </a:moveTo>
                  <a:lnTo>
                    <a:pt x="179908" y="522605"/>
                  </a:lnTo>
                  <a:lnTo>
                    <a:pt x="176199" y="522287"/>
                  </a:lnTo>
                  <a:lnTo>
                    <a:pt x="172504" y="521982"/>
                  </a:lnTo>
                  <a:lnTo>
                    <a:pt x="169265" y="524954"/>
                  </a:lnTo>
                  <a:lnTo>
                    <a:pt x="168694" y="532917"/>
                  </a:lnTo>
                  <a:lnTo>
                    <a:pt x="171462" y="536409"/>
                  </a:lnTo>
                  <a:lnTo>
                    <a:pt x="178866" y="537019"/>
                  </a:lnTo>
                  <a:lnTo>
                    <a:pt x="182105" y="534035"/>
                  </a:lnTo>
                  <a:lnTo>
                    <a:pt x="182676" y="526084"/>
                  </a:lnTo>
                  <a:close/>
                </a:path>
                <a:path w="361950" h="738505">
                  <a:moveTo>
                    <a:pt x="207010" y="680351"/>
                  </a:moveTo>
                  <a:lnTo>
                    <a:pt x="204228" y="676871"/>
                  </a:lnTo>
                  <a:lnTo>
                    <a:pt x="200533" y="676579"/>
                  </a:lnTo>
                  <a:lnTo>
                    <a:pt x="196837" y="676262"/>
                  </a:lnTo>
                  <a:lnTo>
                    <a:pt x="193598" y="679246"/>
                  </a:lnTo>
                  <a:lnTo>
                    <a:pt x="193027" y="687209"/>
                  </a:lnTo>
                  <a:lnTo>
                    <a:pt x="195795" y="690676"/>
                  </a:lnTo>
                  <a:lnTo>
                    <a:pt x="203200" y="691299"/>
                  </a:lnTo>
                  <a:lnTo>
                    <a:pt x="206438" y="688314"/>
                  </a:lnTo>
                  <a:lnTo>
                    <a:pt x="207010" y="680351"/>
                  </a:lnTo>
                  <a:close/>
                </a:path>
                <a:path w="361950" h="738505">
                  <a:moveTo>
                    <a:pt x="209715" y="642505"/>
                  </a:moveTo>
                  <a:lnTo>
                    <a:pt x="206946" y="639038"/>
                  </a:lnTo>
                  <a:lnTo>
                    <a:pt x="203250" y="638733"/>
                  </a:lnTo>
                  <a:lnTo>
                    <a:pt x="199542" y="638429"/>
                  </a:lnTo>
                  <a:lnTo>
                    <a:pt x="196316" y="641400"/>
                  </a:lnTo>
                  <a:lnTo>
                    <a:pt x="195745" y="649363"/>
                  </a:lnTo>
                  <a:lnTo>
                    <a:pt x="198513" y="652830"/>
                  </a:lnTo>
                  <a:lnTo>
                    <a:pt x="205917" y="653453"/>
                  </a:lnTo>
                  <a:lnTo>
                    <a:pt x="209143" y="650468"/>
                  </a:lnTo>
                  <a:lnTo>
                    <a:pt x="209715" y="642505"/>
                  </a:lnTo>
                  <a:close/>
                </a:path>
                <a:path w="361950" h="738505">
                  <a:moveTo>
                    <a:pt x="212432" y="604672"/>
                  </a:moveTo>
                  <a:lnTo>
                    <a:pt x="209664" y="601192"/>
                  </a:lnTo>
                  <a:lnTo>
                    <a:pt x="205955" y="600887"/>
                  </a:lnTo>
                  <a:lnTo>
                    <a:pt x="202260" y="600583"/>
                  </a:lnTo>
                  <a:lnTo>
                    <a:pt x="199021" y="603567"/>
                  </a:lnTo>
                  <a:lnTo>
                    <a:pt x="198450" y="611530"/>
                  </a:lnTo>
                  <a:lnTo>
                    <a:pt x="201218" y="614997"/>
                  </a:lnTo>
                  <a:lnTo>
                    <a:pt x="208622" y="615607"/>
                  </a:lnTo>
                  <a:lnTo>
                    <a:pt x="211861" y="612635"/>
                  </a:lnTo>
                  <a:lnTo>
                    <a:pt x="212432" y="604672"/>
                  </a:lnTo>
                  <a:close/>
                </a:path>
                <a:path w="361950" h="738505">
                  <a:moveTo>
                    <a:pt x="215150" y="566826"/>
                  </a:moveTo>
                  <a:lnTo>
                    <a:pt x="212369" y="563359"/>
                  </a:lnTo>
                  <a:lnTo>
                    <a:pt x="208673" y="563054"/>
                  </a:lnTo>
                  <a:lnTo>
                    <a:pt x="204965" y="562749"/>
                  </a:lnTo>
                  <a:lnTo>
                    <a:pt x="201739" y="565721"/>
                  </a:lnTo>
                  <a:lnTo>
                    <a:pt x="201168" y="573684"/>
                  </a:lnTo>
                  <a:lnTo>
                    <a:pt x="203936" y="577151"/>
                  </a:lnTo>
                  <a:lnTo>
                    <a:pt x="211340" y="577773"/>
                  </a:lnTo>
                  <a:lnTo>
                    <a:pt x="214566" y="574789"/>
                  </a:lnTo>
                  <a:lnTo>
                    <a:pt x="215150" y="566826"/>
                  </a:lnTo>
                  <a:close/>
                </a:path>
                <a:path w="361950" h="738505">
                  <a:moveTo>
                    <a:pt x="217855" y="528993"/>
                  </a:moveTo>
                  <a:lnTo>
                    <a:pt x="215087" y="525513"/>
                  </a:lnTo>
                  <a:lnTo>
                    <a:pt x="211391" y="525221"/>
                  </a:lnTo>
                  <a:lnTo>
                    <a:pt x="207683" y="524903"/>
                  </a:lnTo>
                  <a:lnTo>
                    <a:pt x="204457" y="527888"/>
                  </a:lnTo>
                  <a:lnTo>
                    <a:pt x="203885" y="535851"/>
                  </a:lnTo>
                  <a:lnTo>
                    <a:pt x="206654" y="539318"/>
                  </a:lnTo>
                  <a:lnTo>
                    <a:pt x="214058" y="539927"/>
                  </a:lnTo>
                  <a:lnTo>
                    <a:pt x="217284" y="536956"/>
                  </a:lnTo>
                  <a:lnTo>
                    <a:pt x="217855" y="528993"/>
                  </a:lnTo>
                  <a:close/>
                </a:path>
                <a:path w="361950" h="738505">
                  <a:moveTo>
                    <a:pt x="220573" y="491147"/>
                  </a:moveTo>
                  <a:lnTo>
                    <a:pt x="217805" y="487680"/>
                  </a:lnTo>
                  <a:lnTo>
                    <a:pt x="214096" y="487375"/>
                  </a:lnTo>
                  <a:lnTo>
                    <a:pt x="210400" y="487070"/>
                  </a:lnTo>
                  <a:lnTo>
                    <a:pt x="207162" y="490042"/>
                  </a:lnTo>
                  <a:lnTo>
                    <a:pt x="206603" y="498005"/>
                  </a:lnTo>
                  <a:lnTo>
                    <a:pt x="209372" y="501472"/>
                  </a:lnTo>
                  <a:lnTo>
                    <a:pt x="216776" y="502094"/>
                  </a:lnTo>
                  <a:lnTo>
                    <a:pt x="220002" y="499110"/>
                  </a:lnTo>
                  <a:lnTo>
                    <a:pt x="220573" y="491147"/>
                  </a:lnTo>
                  <a:close/>
                </a:path>
                <a:path w="361950" h="738505">
                  <a:moveTo>
                    <a:pt x="223291" y="453313"/>
                  </a:moveTo>
                  <a:lnTo>
                    <a:pt x="220510" y="449834"/>
                  </a:lnTo>
                  <a:lnTo>
                    <a:pt x="216814" y="449529"/>
                  </a:lnTo>
                  <a:lnTo>
                    <a:pt x="213106" y="449224"/>
                  </a:lnTo>
                  <a:lnTo>
                    <a:pt x="209880" y="452208"/>
                  </a:lnTo>
                  <a:lnTo>
                    <a:pt x="209308" y="460159"/>
                  </a:lnTo>
                  <a:lnTo>
                    <a:pt x="212077" y="463638"/>
                  </a:lnTo>
                  <a:lnTo>
                    <a:pt x="219481" y="464248"/>
                  </a:lnTo>
                  <a:lnTo>
                    <a:pt x="222719" y="461276"/>
                  </a:lnTo>
                  <a:lnTo>
                    <a:pt x="223291" y="453313"/>
                  </a:lnTo>
                  <a:close/>
                </a:path>
                <a:path w="361950" h="738505">
                  <a:moveTo>
                    <a:pt x="225996" y="415467"/>
                  </a:moveTo>
                  <a:lnTo>
                    <a:pt x="223227" y="412000"/>
                  </a:lnTo>
                  <a:lnTo>
                    <a:pt x="219532" y="411695"/>
                  </a:lnTo>
                  <a:lnTo>
                    <a:pt x="215823" y="411391"/>
                  </a:lnTo>
                  <a:lnTo>
                    <a:pt x="212598" y="414362"/>
                  </a:lnTo>
                  <a:lnTo>
                    <a:pt x="212026" y="422325"/>
                  </a:lnTo>
                  <a:lnTo>
                    <a:pt x="214795" y="425805"/>
                  </a:lnTo>
                  <a:lnTo>
                    <a:pt x="222199" y="426415"/>
                  </a:lnTo>
                  <a:lnTo>
                    <a:pt x="225425" y="423430"/>
                  </a:lnTo>
                  <a:lnTo>
                    <a:pt x="225996" y="415467"/>
                  </a:lnTo>
                  <a:close/>
                </a:path>
                <a:path w="361950" h="738505">
                  <a:moveTo>
                    <a:pt x="228714" y="377634"/>
                  </a:moveTo>
                  <a:lnTo>
                    <a:pt x="225945" y="374154"/>
                  </a:lnTo>
                  <a:lnTo>
                    <a:pt x="222237" y="373849"/>
                  </a:lnTo>
                  <a:lnTo>
                    <a:pt x="218541" y="373545"/>
                  </a:lnTo>
                  <a:lnTo>
                    <a:pt x="215303" y="376529"/>
                  </a:lnTo>
                  <a:lnTo>
                    <a:pt x="214744" y="384479"/>
                  </a:lnTo>
                  <a:lnTo>
                    <a:pt x="217512" y="387959"/>
                  </a:lnTo>
                  <a:lnTo>
                    <a:pt x="224904" y="388569"/>
                  </a:lnTo>
                  <a:lnTo>
                    <a:pt x="228142" y="385597"/>
                  </a:lnTo>
                  <a:lnTo>
                    <a:pt x="228714" y="377634"/>
                  </a:lnTo>
                  <a:close/>
                </a:path>
                <a:path w="361950" h="738505">
                  <a:moveTo>
                    <a:pt x="231419" y="339788"/>
                  </a:moveTo>
                  <a:lnTo>
                    <a:pt x="228663" y="336321"/>
                  </a:lnTo>
                  <a:lnTo>
                    <a:pt x="224955" y="336016"/>
                  </a:lnTo>
                  <a:lnTo>
                    <a:pt x="221259" y="335711"/>
                  </a:lnTo>
                  <a:lnTo>
                    <a:pt x="218020" y="338683"/>
                  </a:lnTo>
                  <a:lnTo>
                    <a:pt x="217449" y="346646"/>
                  </a:lnTo>
                  <a:lnTo>
                    <a:pt x="220218" y="350126"/>
                  </a:lnTo>
                  <a:lnTo>
                    <a:pt x="227622" y="350735"/>
                  </a:lnTo>
                  <a:lnTo>
                    <a:pt x="230847" y="347751"/>
                  </a:lnTo>
                  <a:lnTo>
                    <a:pt x="231419" y="339788"/>
                  </a:lnTo>
                  <a:close/>
                </a:path>
                <a:path w="361950" h="738505">
                  <a:moveTo>
                    <a:pt x="234137" y="301955"/>
                  </a:moveTo>
                  <a:lnTo>
                    <a:pt x="231368" y="298475"/>
                  </a:lnTo>
                  <a:lnTo>
                    <a:pt x="227672" y="298170"/>
                  </a:lnTo>
                  <a:lnTo>
                    <a:pt x="223964" y="297865"/>
                  </a:lnTo>
                  <a:lnTo>
                    <a:pt x="220738" y="300837"/>
                  </a:lnTo>
                  <a:lnTo>
                    <a:pt x="220167" y="308813"/>
                  </a:lnTo>
                  <a:lnTo>
                    <a:pt x="222935" y="312280"/>
                  </a:lnTo>
                  <a:lnTo>
                    <a:pt x="230339" y="312889"/>
                  </a:lnTo>
                  <a:lnTo>
                    <a:pt x="233565" y="309918"/>
                  </a:lnTo>
                  <a:lnTo>
                    <a:pt x="234137" y="301955"/>
                  </a:lnTo>
                  <a:close/>
                </a:path>
                <a:path w="361950" h="738505">
                  <a:moveTo>
                    <a:pt x="236855" y="264109"/>
                  </a:moveTo>
                  <a:lnTo>
                    <a:pt x="234086" y="260642"/>
                  </a:lnTo>
                  <a:lnTo>
                    <a:pt x="230378" y="260337"/>
                  </a:lnTo>
                  <a:lnTo>
                    <a:pt x="226682" y="260032"/>
                  </a:lnTo>
                  <a:lnTo>
                    <a:pt x="223456" y="263004"/>
                  </a:lnTo>
                  <a:lnTo>
                    <a:pt x="222872" y="270967"/>
                  </a:lnTo>
                  <a:lnTo>
                    <a:pt x="225640" y="274434"/>
                  </a:lnTo>
                  <a:lnTo>
                    <a:pt x="233057" y="275056"/>
                  </a:lnTo>
                  <a:lnTo>
                    <a:pt x="236283" y="272084"/>
                  </a:lnTo>
                  <a:lnTo>
                    <a:pt x="236855" y="264109"/>
                  </a:lnTo>
                  <a:close/>
                </a:path>
                <a:path w="361950" h="738505">
                  <a:moveTo>
                    <a:pt x="239572" y="226275"/>
                  </a:moveTo>
                  <a:lnTo>
                    <a:pt x="236804" y="222796"/>
                  </a:lnTo>
                  <a:lnTo>
                    <a:pt x="233095" y="222491"/>
                  </a:lnTo>
                  <a:lnTo>
                    <a:pt x="229400" y="222186"/>
                  </a:lnTo>
                  <a:lnTo>
                    <a:pt x="226161" y="225158"/>
                  </a:lnTo>
                  <a:lnTo>
                    <a:pt x="225590" y="233133"/>
                  </a:lnTo>
                  <a:lnTo>
                    <a:pt x="228358" y="236601"/>
                  </a:lnTo>
                  <a:lnTo>
                    <a:pt x="235762" y="237210"/>
                  </a:lnTo>
                  <a:lnTo>
                    <a:pt x="239001" y="234226"/>
                  </a:lnTo>
                  <a:lnTo>
                    <a:pt x="239572" y="226275"/>
                  </a:lnTo>
                  <a:close/>
                </a:path>
                <a:path w="361950" h="738505">
                  <a:moveTo>
                    <a:pt x="242189" y="683272"/>
                  </a:moveTo>
                  <a:lnTo>
                    <a:pt x="239420" y="679805"/>
                  </a:lnTo>
                  <a:lnTo>
                    <a:pt x="235724" y="679488"/>
                  </a:lnTo>
                  <a:lnTo>
                    <a:pt x="232016" y="679183"/>
                  </a:lnTo>
                  <a:lnTo>
                    <a:pt x="228790" y="682167"/>
                  </a:lnTo>
                  <a:lnTo>
                    <a:pt x="228219" y="690130"/>
                  </a:lnTo>
                  <a:lnTo>
                    <a:pt x="230987" y="693597"/>
                  </a:lnTo>
                  <a:lnTo>
                    <a:pt x="238391" y="694207"/>
                  </a:lnTo>
                  <a:lnTo>
                    <a:pt x="241617" y="691235"/>
                  </a:lnTo>
                  <a:lnTo>
                    <a:pt x="242189" y="683272"/>
                  </a:lnTo>
                  <a:close/>
                </a:path>
                <a:path w="361950" h="738505">
                  <a:moveTo>
                    <a:pt x="242277" y="188429"/>
                  </a:moveTo>
                  <a:lnTo>
                    <a:pt x="239509" y="184962"/>
                  </a:lnTo>
                  <a:lnTo>
                    <a:pt x="235813" y="184658"/>
                  </a:lnTo>
                  <a:lnTo>
                    <a:pt x="232105" y="184340"/>
                  </a:lnTo>
                  <a:lnTo>
                    <a:pt x="228879" y="187325"/>
                  </a:lnTo>
                  <a:lnTo>
                    <a:pt x="228307" y="195287"/>
                  </a:lnTo>
                  <a:lnTo>
                    <a:pt x="231076" y="198755"/>
                  </a:lnTo>
                  <a:lnTo>
                    <a:pt x="238480" y="199364"/>
                  </a:lnTo>
                  <a:lnTo>
                    <a:pt x="241706" y="196392"/>
                  </a:lnTo>
                  <a:lnTo>
                    <a:pt x="242277" y="188429"/>
                  </a:lnTo>
                  <a:close/>
                </a:path>
                <a:path w="361950" h="738505">
                  <a:moveTo>
                    <a:pt x="244995" y="150596"/>
                  </a:moveTo>
                  <a:lnTo>
                    <a:pt x="242227" y="147116"/>
                  </a:lnTo>
                  <a:lnTo>
                    <a:pt x="238531" y="146812"/>
                  </a:lnTo>
                  <a:lnTo>
                    <a:pt x="234823" y="146507"/>
                  </a:lnTo>
                  <a:lnTo>
                    <a:pt x="231597" y="149479"/>
                  </a:lnTo>
                  <a:lnTo>
                    <a:pt x="231025" y="157441"/>
                  </a:lnTo>
                  <a:lnTo>
                    <a:pt x="233781" y="160921"/>
                  </a:lnTo>
                  <a:lnTo>
                    <a:pt x="241185" y="161531"/>
                  </a:lnTo>
                  <a:lnTo>
                    <a:pt x="244424" y="158546"/>
                  </a:lnTo>
                  <a:lnTo>
                    <a:pt x="244995" y="150596"/>
                  </a:lnTo>
                  <a:close/>
                </a:path>
                <a:path w="361950" h="738505">
                  <a:moveTo>
                    <a:pt x="247611" y="607593"/>
                  </a:moveTo>
                  <a:lnTo>
                    <a:pt x="244843" y="604113"/>
                  </a:lnTo>
                  <a:lnTo>
                    <a:pt x="241147" y="603808"/>
                  </a:lnTo>
                  <a:lnTo>
                    <a:pt x="237439" y="603504"/>
                  </a:lnTo>
                  <a:lnTo>
                    <a:pt x="234213" y="606488"/>
                  </a:lnTo>
                  <a:lnTo>
                    <a:pt x="233641" y="614451"/>
                  </a:lnTo>
                  <a:lnTo>
                    <a:pt x="236410" y="617918"/>
                  </a:lnTo>
                  <a:lnTo>
                    <a:pt x="243814" y="618528"/>
                  </a:lnTo>
                  <a:lnTo>
                    <a:pt x="247040" y="615556"/>
                  </a:lnTo>
                  <a:lnTo>
                    <a:pt x="247611" y="607593"/>
                  </a:lnTo>
                  <a:close/>
                </a:path>
                <a:path w="361950" h="738505">
                  <a:moveTo>
                    <a:pt x="247713" y="112750"/>
                  </a:moveTo>
                  <a:lnTo>
                    <a:pt x="244944" y="109283"/>
                  </a:lnTo>
                  <a:lnTo>
                    <a:pt x="241236" y="108966"/>
                  </a:lnTo>
                  <a:lnTo>
                    <a:pt x="237540" y="108661"/>
                  </a:lnTo>
                  <a:lnTo>
                    <a:pt x="234302" y="111645"/>
                  </a:lnTo>
                  <a:lnTo>
                    <a:pt x="233730" y="119608"/>
                  </a:lnTo>
                  <a:lnTo>
                    <a:pt x="236499" y="123075"/>
                  </a:lnTo>
                  <a:lnTo>
                    <a:pt x="243903" y="123698"/>
                  </a:lnTo>
                  <a:lnTo>
                    <a:pt x="247142" y="120713"/>
                  </a:lnTo>
                  <a:lnTo>
                    <a:pt x="247713" y="112750"/>
                  </a:lnTo>
                  <a:close/>
                </a:path>
                <a:path w="361950" h="738505">
                  <a:moveTo>
                    <a:pt x="250329" y="569760"/>
                  </a:moveTo>
                  <a:lnTo>
                    <a:pt x="247561" y="566280"/>
                  </a:lnTo>
                  <a:lnTo>
                    <a:pt x="243865" y="565975"/>
                  </a:lnTo>
                  <a:lnTo>
                    <a:pt x="240157" y="565670"/>
                  </a:lnTo>
                  <a:lnTo>
                    <a:pt x="236931" y="568642"/>
                  </a:lnTo>
                  <a:lnTo>
                    <a:pt x="236359" y="576592"/>
                  </a:lnTo>
                  <a:lnTo>
                    <a:pt x="239128" y="580085"/>
                  </a:lnTo>
                  <a:lnTo>
                    <a:pt x="246532" y="580694"/>
                  </a:lnTo>
                  <a:lnTo>
                    <a:pt x="249758" y="577710"/>
                  </a:lnTo>
                  <a:lnTo>
                    <a:pt x="250329" y="569760"/>
                  </a:lnTo>
                  <a:close/>
                </a:path>
                <a:path w="361950" h="738505">
                  <a:moveTo>
                    <a:pt x="250418" y="74917"/>
                  </a:moveTo>
                  <a:lnTo>
                    <a:pt x="247650" y="71437"/>
                  </a:lnTo>
                  <a:lnTo>
                    <a:pt x="243954" y="71132"/>
                  </a:lnTo>
                  <a:lnTo>
                    <a:pt x="240245" y="70827"/>
                  </a:lnTo>
                  <a:lnTo>
                    <a:pt x="237020" y="73812"/>
                  </a:lnTo>
                  <a:lnTo>
                    <a:pt x="236448" y="81762"/>
                  </a:lnTo>
                  <a:lnTo>
                    <a:pt x="239217" y="85242"/>
                  </a:lnTo>
                  <a:lnTo>
                    <a:pt x="246621" y="85852"/>
                  </a:lnTo>
                  <a:lnTo>
                    <a:pt x="249847" y="82867"/>
                  </a:lnTo>
                  <a:lnTo>
                    <a:pt x="250418" y="74917"/>
                  </a:lnTo>
                  <a:close/>
                </a:path>
                <a:path w="361950" h="738505">
                  <a:moveTo>
                    <a:pt x="253047" y="531914"/>
                  </a:moveTo>
                  <a:lnTo>
                    <a:pt x="250278" y="528434"/>
                  </a:lnTo>
                  <a:lnTo>
                    <a:pt x="246570" y="528129"/>
                  </a:lnTo>
                  <a:lnTo>
                    <a:pt x="242874" y="527824"/>
                  </a:lnTo>
                  <a:lnTo>
                    <a:pt x="239636" y="530796"/>
                  </a:lnTo>
                  <a:lnTo>
                    <a:pt x="239064" y="538759"/>
                  </a:lnTo>
                  <a:lnTo>
                    <a:pt x="241833" y="542239"/>
                  </a:lnTo>
                  <a:lnTo>
                    <a:pt x="249237" y="542848"/>
                  </a:lnTo>
                  <a:lnTo>
                    <a:pt x="252476" y="539877"/>
                  </a:lnTo>
                  <a:lnTo>
                    <a:pt x="253047" y="531914"/>
                  </a:lnTo>
                  <a:close/>
                </a:path>
                <a:path w="361950" h="738505">
                  <a:moveTo>
                    <a:pt x="253136" y="37071"/>
                  </a:moveTo>
                  <a:lnTo>
                    <a:pt x="250367" y="33591"/>
                  </a:lnTo>
                  <a:lnTo>
                    <a:pt x="246672" y="33286"/>
                  </a:lnTo>
                  <a:lnTo>
                    <a:pt x="242963" y="32981"/>
                  </a:lnTo>
                  <a:lnTo>
                    <a:pt x="239737" y="35966"/>
                  </a:lnTo>
                  <a:lnTo>
                    <a:pt x="239166" y="43929"/>
                  </a:lnTo>
                  <a:lnTo>
                    <a:pt x="241935" y="47396"/>
                  </a:lnTo>
                  <a:lnTo>
                    <a:pt x="249339" y="48018"/>
                  </a:lnTo>
                  <a:lnTo>
                    <a:pt x="252564" y="45034"/>
                  </a:lnTo>
                  <a:lnTo>
                    <a:pt x="253136" y="37071"/>
                  </a:lnTo>
                  <a:close/>
                </a:path>
                <a:path w="361950" h="738505">
                  <a:moveTo>
                    <a:pt x="255752" y="494080"/>
                  </a:moveTo>
                  <a:lnTo>
                    <a:pt x="252984" y="490601"/>
                  </a:lnTo>
                  <a:lnTo>
                    <a:pt x="249288" y="490296"/>
                  </a:lnTo>
                  <a:lnTo>
                    <a:pt x="245592" y="489978"/>
                  </a:lnTo>
                  <a:lnTo>
                    <a:pt x="242354" y="492950"/>
                  </a:lnTo>
                  <a:lnTo>
                    <a:pt x="241782" y="500926"/>
                  </a:lnTo>
                  <a:lnTo>
                    <a:pt x="244551" y="504405"/>
                  </a:lnTo>
                  <a:lnTo>
                    <a:pt x="251955" y="505015"/>
                  </a:lnTo>
                  <a:lnTo>
                    <a:pt x="255181" y="502031"/>
                  </a:lnTo>
                  <a:lnTo>
                    <a:pt x="255752" y="494080"/>
                  </a:lnTo>
                  <a:close/>
                </a:path>
                <a:path w="361950" h="738505">
                  <a:moveTo>
                    <a:pt x="258470" y="456234"/>
                  </a:moveTo>
                  <a:lnTo>
                    <a:pt x="255701" y="452755"/>
                  </a:lnTo>
                  <a:lnTo>
                    <a:pt x="251993" y="452450"/>
                  </a:lnTo>
                  <a:lnTo>
                    <a:pt x="248297" y="452145"/>
                  </a:lnTo>
                  <a:lnTo>
                    <a:pt x="245071" y="455117"/>
                  </a:lnTo>
                  <a:lnTo>
                    <a:pt x="244500" y="463080"/>
                  </a:lnTo>
                  <a:lnTo>
                    <a:pt x="247269" y="466559"/>
                  </a:lnTo>
                  <a:lnTo>
                    <a:pt x="254673" y="467182"/>
                  </a:lnTo>
                  <a:lnTo>
                    <a:pt x="257898" y="464197"/>
                  </a:lnTo>
                  <a:lnTo>
                    <a:pt x="258470" y="456234"/>
                  </a:lnTo>
                  <a:close/>
                </a:path>
                <a:path w="361950" h="738505">
                  <a:moveTo>
                    <a:pt x="261188" y="418401"/>
                  </a:moveTo>
                  <a:lnTo>
                    <a:pt x="258419" y="414921"/>
                  </a:lnTo>
                  <a:lnTo>
                    <a:pt x="254711" y="414604"/>
                  </a:lnTo>
                  <a:lnTo>
                    <a:pt x="251015" y="414299"/>
                  </a:lnTo>
                  <a:lnTo>
                    <a:pt x="247777" y="417271"/>
                  </a:lnTo>
                  <a:lnTo>
                    <a:pt x="247205" y="425246"/>
                  </a:lnTo>
                  <a:lnTo>
                    <a:pt x="249974" y="428726"/>
                  </a:lnTo>
                  <a:lnTo>
                    <a:pt x="257378" y="429336"/>
                  </a:lnTo>
                  <a:lnTo>
                    <a:pt x="260616" y="426351"/>
                  </a:lnTo>
                  <a:lnTo>
                    <a:pt x="261188" y="418401"/>
                  </a:lnTo>
                  <a:close/>
                </a:path>
                <a:path w="361950" h="738505">
                  <a:moveTo>
                    <a:pt x="263906" y="380555"/>
                  </a:moveTo>
                  <a:lnTo>
                    <a:pt x="261137" y="377075"/>
                  </a:lnTo>
                  <a:lnTo>
                    <a:pt x="257429" y="376770"/>
                  </a:lnTo>
                  <a:lnTo>
                    <a:pt x="253720" y="376466"/>
                  </a:lnTo>
                  <a:lnTo>
                    <a:pt x="250494" y="379437"/>
                  </a:lnTo>
                  <a:lnTo>
                    <a:pt x="249923" y="387400"/>
                  </a:lnTo>
                  <a:lnTo>
                    <a:pt x="252691" y="390880"/>
                  </a:lnTo>
                  <a:lnTo>
                    <a:pt x="260096" y="391490"/>
                  </a:lnTo>
                  <a:lnTo>
                    <a:pt x="263321" y="388518"/>
                  </a:lnTo>
                  <a:lnTo>
                    <a:pt x="263906" y="380555"/>
                  </a:lnTo>
                  <a:close/>
                </a:path>
                <a:path w="361950" h="738505">
                  <a:moveTo>
                    <a:pt x="266611" y="342709"/>
                  </a:moveTo>
                  <a:lnTo>
                    <a:pt x="263842" y="339242"/>
                  </a:lnTo>
                  <a:lnTo>
                    <a:pt x="260146" y="338924"/>
                  </a:lnTo>
                  <a:lnTo>
                    <a:pt x="256438" y="338620"/>
                  </a:lnTo>
                  <a:lnTo>
                    <a:pt x="253212" y="341591"/>
                  </a:lnTo>
                  <a:lnTo>
                    <a:pt x="252641" y="349567"/>
                  </a:lnTo>
                  <a:lnTo>
                    <a:pt x="255409" y="353047"/>
                  </a:lnTo>
                  <a:lnTo>
                    <a:pt x="262813" y="353656"/>
                  </a:lnTo>
                  <a:lnTo>
                    <a:pt x="266039" y="350672"/>
                  </a:lnTo>
                  <a:lnTo>
                    <a:pt x="266611" y="342709"/>
                  </a:lnTo>
                  <a:close/>
                </a:path>
                <a:path w="361950" h="738505">
                  <a:moveTo>
                    <a:pt x="269328" y="304876"/>
                  </a:moveTo>
                  <a:lnTo>
                    <a:pt x="266560" y="301396"/>
                  </a:lnTo>
                  <a:lnTo>
                    <a:pt x="262864" y="301091"/>
                  </a:lnTo>
                  <a:lnTo>
                    <a:pt x="259156" y="300786"/>
                  </a:lnTo>
                  <a:lnTo>
                    <a:pt x="255917" y="303758"/>
                  </a:lnTo>
                  <a:lnTo>
                    <a:pt x="255346" y="311721"/>
                  </a:lnTo>
                  <a:lnTo>
                    <a:pt x="258114" y="315201"/>
                  </a:lnTo>
                  <a:lnTo>
                    <a:pt x="265518" y="315810"/>
                  </a:lnTo>
                  <a:lnTo>
                    <a:pt x="268757" y="312839"/>
                  </a:lnTo>
                  <a:lnTo>
                    <a:pt x="269328" y="304876"/>
                  </a:lnTo>
                  <a:close/>
                </a:path>
                <a:path w="361950" h="738505">
                  <a:moveTo>
                    <a:pt x="272034" y="267030"/>
                  </a:moveTo>
                  <a:lnTo>
                    <a:pt x="269265" y="263563"/>
                  </a:lnTo>
                  <a:lnTo>
                    <a:pt x="265569" y="263245"/>
                  </a:lnTo>
                  <a:lnTo>
                    <a:pt x="261874" y="262940"/>
                  </a:lnTo>
                  <a:lnTo>
                    <a:pt x="258635" y="265925"/>
                  </a:lnTo>
                  <a:lnTo>
                    <a:pt x="258064" y="273888"/>
                  </a:lnTo>
                  <a:lnTo>
                    <a:pt x="260832" y="277368"/>
                  </a:lnTo>
                  <a:lnTo>
                    <a:pt x="268236" y="277977"/>
                  </a:lnTo>
                  <a:lnTo>
                    <a:pt x="271475" y="274993"/>
                  </a:lnTo>
                  <a:lnTo>
                    <a:pt x="272034" y="267030"/>
                  </a:lnTo>
                  <a:close/>
                </a:path>
                <a:path w="361950" h="738505">
                  <a:moveTo>
                    <a:pt x="274751" y="229196"/>
                  </a:moveTo>
                  <a:lnTo>
                    <a:pt x="271983" y="225717"/>
                  </a:lnTo>
                  <a:lnTo>
                    <a:pt x="268287" y="225412"/>
                  </a:lnTo>
                  <a:lnTo>
                    <a:pt x="264579" y="225107"/>
                  </a:lnTo>
                  <a:lnTo>
                    <a:pt x="261353" y="228079"/>
                  </a:lnTo>
                  <a:lnTo>
                    <a:pt x="260781" y="236042"/>
                  </a:lnTo>
                  <a:lnTo>
                    <a:pt x="263550" y="239522"/>
                  </a:lnTo>
                  <a:lnTo>
                    <a:pt x="270954" y="240131"/>
                  </a:lnTo>
                  <a:lnTo>
                    <a:pt x="274180" y="237159"/>
                  </a:lnTo>
                  <a:lnTo>
                    <a:pt x="274751" y="229196"/>
                  </a:lnTo>
                  <a:close/>
                </a:path>
                <a:path w="361950" h="738505">
                  <a:moveTo>
                    <a:pt x="277469" y="191350"/>
                  </a:moveTo>
                  <a:lnTo>
                    <a:pt x="274701" y="187883"/>
                  </a:lnTo>
                  <a:lnTo>
                    <a:pt x="271005" y="187566"/>
                  </a:lnTo>
                  <a:lnTo>
                    <a:pt x="267296" y="187261"/>
                  </a:lnTo>
                  <a:lnTo>
                    <a:pt x="264071" y="190246"/>
                  </a:lnTo>
                  <a:lnTo>
                    <a:pt x="263486" y="198208"/>
                  </a:lnTo>
                  <a:lnTo>
                    <a:pt x="266255" y="201676"/>
                  </a:lnTo>
                  <a:lnTo>
                    <a:pt x="273659" y="202285"/>
                  </a:lnTo>
                  <a:lnTo>
                    <a:pt x="276898" y="199313"/>
                  </a:lnTo>
                  <a:lnTo>
                    <a:pt x="277469" y="191350"/>
                  </a:lnTo>
                  <a:close/>
                </a:path>
                <a:path w="361950" h="738505">
                  <a:moveTo>
                    <a:pt x="280187" y="153517"/>
                  </a:moveTo>
                  <a:lnTo>
                    <a:pt x="277418" y="150037"/>
                  </a:lnTo>
                  <a:lnTo>
                    <a:pt x="273710" y="149733"/>
                  </a:lnTo>
                  <a:lnTo>
                    <a:pt x="270014" y="149428"/>
                  </a:lnTo>
                  <a:lnTo>
                    <a:pt x="266776" y="152400"/>
                  </a:lnTo>
                  <a:lnTo>
                    <a:pt x="266204" y="160362"/>
                  </a:lnTo>
                  <a:lnTo>
                    <a:pt x="268973" y="163842"/>
                  </a:lnTo>
                  <a:lnTo>
                    <a:pt x="276377" y="164452"/>
                  </a:lnTo>
                  <a:lnTo>
                    <a:pt x="279615" y="161480"/>
                  </a:lnTo>
                  <a:lnTo>
                    <a:pt x="280187" y="153517"/>
                  </a:lnTo>
                  <a:close/>
                </a:path>
                <a:path w="361950" h="738505">
                  <a:moveTo>
                    <a:pt x="282892" y="115671"/>
                  </a:moveTo>
                  <a:lnTo>
                    <a:pt x="280123" y="112204"/>
                  </a:lnTo>
                  <a:lnTo>
                    <a:pt x="276415" y="111899"/>
                  </a:lnTo>
                  <a:lnTo>
                    <a:pt x="272719" y="111582"/>
                  </a:lnTo>
                  <a:lnTo>
                    <a:pt x="269494" y="114566"/>
                  </a:lnTo>
                  <a:lnTo>
                    <a:pt x="268922" y="122516"/>
                  </a:lnTo>
                  <a:lnTo>
                    <a:pt x="271691" y="125996"/>
                  </a:lnTo>
                  <a:lnTo>
                    <a:pt x="279095" y="126619"/>
                  </a:lnTo>
                  <a:lnTo>
                    <a:pt x="282321" y="123634"/>
                  </a:lnTo>
                  <a:lnTo>
                    <a:pt x="282892" y="115671"/>
                  </a:lnTo>
                  <a:close/>
                </a:path>
                <a:path w="361950" h="738505">
                  <a:moveTo>
                    <a:pt x="285610" y="77838"/>
                  </a:moveTo>
                  <a:lnTo>
                    <a:pt x="282841" y="74358"/>
                  </a:lnTo>
                  <a:lnTo>
                    <a:pt x="279133" y="74053"/>
                  </a:lnTo>
                  <a:lnTo>
                    <a:pt x="275437" y="73748"/>
                  </a:lnTo>
                  <a:lnTo>
                    <a:pt x="272199" y="76720"/>
                  </a:lnTo>
                  <a:lnTo>
                    <a:pt x="271627" y="84670"/>
                  </a:lnTo>
                  <a:lnTo>
                    <a:pt x="274396" y="88163"/>
                  </a:lnTo>
                  <a:lnTo>
                    <a:pt x="281800" y="88773"/>
                  </a:lnTo>
                  <a:lnTo>
                    <a:pt x="285038" y="85801"/>
                  </a:lnTo>
                  <a:lnTo>
                    <a:pt x="285610" y="77838"/>
                  </a:lnTo>
                  <a:close/>
                </a:path>
                <a:path w="361950" h="738505">
                  <a:moveTo>
                    <a:pt x="288328" y="39992"/>
                  </a:moveTo>
                  <a:lnTo>
                    <a:pt x="285559" y="36525"/>
                  </a:lnTo>
                  <a:lnTo>
                    <a:pt x="281851" y="36207"/>
                  </a:lnTo>
                  <a:lnTo>
                    <a:pt x="278142" y="35902"/>
                  </a:lnTo>
                  <a:lnTo>
                    <a:pt x="274916" y="38874"/>
                  </a:lnTo>
                  <a:lnTo>
                    <a:pt x="274345" y="46837"/>
                  </a:lnTo>
                  <a:lnTo>
                    <a:pt x="277114" y="50317"/>
                  </a:lnTo>
                  <a:lnTo>
                    <a:pt x="284518" y="50939"/>
                  </a:lnTo>
                  <a:lnTo>
                    <a:pt x="287743" y="47955"/>
                  </a:lnTo>
                  <a:lnTo>
                    <a:pt x="288328" y="39992"/>
                  </a:lnTo>
                  <a:close/>
                </a:path>
                <a:path w="361950" h="738505">
                  <a:moveTo>
                    <a:pt x="290931" y="3695"/>
                  </a:moveTo>
                  <a:lnTo>
                    <a:pt x="289941" y="1435"/>
                  </a:lnTo>
                  <a:lnTo>
                    <a:pt x="288302" y="0"/>
                  </a:lnTo>
                  <a:lnTo>
                    <a:pt x="284937" y="596"/>
                  </a:lnTo>
                  <a:lnTo>
                    <a:pt x="277355" y="5016"/>
                  </a:lnTo>
                  <a:lnTo>
                    <a:pt x="277063" y="9004"/>
                  </a:lnTo>
                  <a:lnTo>
                    <a:pt x="279831" y="12484"/>
                  </a:lnTo>
                  <a:lnTo>
                    <a:pt x="287235" y="13093"/>
                  </a:lnTo>
                  <a:lnTo>
                    <a:pt x="290461" y="10121"/>
                  </a:lnTo>
                  <a:lnTo>
                    <a:pt x="290931" y="3695"/>
                  </a:lnTo>
                  <a:close/>
                </a:path>
                <a:path w="361950" h="738505">
                  <a:moveTo>
                    <a:pt x="290944" y="496989"/>
                  </a:moveTo>
                  <a:lnTo>
                    <a:pt x="288175" y="493509"/>
                  </a:lnTo>
                  <a:lnTo>
                    <a:pt x="280771" y="492912"/>
                  </a:lnTo>
                  <a:lnTo>
                    <a:pt x="277545" y="495884"/>
                  </a:lnTo>
                  <a:lnTo>
                    <a:pt x="276961" y="503847"/>
                  </a:lnTo>
                  <a:lnTo>
                    <a:pt x="279730" y="507314"/>
                  </a:lnTo>
                  <a:lnTo>
                    <a:pt x="283438" y="507631"/>
                  </a:lnTo>
                  <a:lnTo>
                    <a:pt x="287147" y="507936"/>
                  </a:lnTo>
                  <a:lnTo>
                    <a:pt x="290372" y="504952"/>
                  </a:lnTo>
                  <a:lnTo>
                    <a:pt x="290944" y="496989"/>
                  </a:lnTo>
                  <a:close/>
                </a:path>
                <a:path w="361950" h="738505">
                  <a:moveTo>
                    <a:pt x="309841" y="726948"/>
                  </a:moveTo>
                  <a:lnTo>
                    <a:pt x="307073" y="723468"/>
                  </a:lnTo>
                  <a:lnTo>
                    <a:pt x="299681" y="722858"/>
                  </a:lnTo>
                  <a:lnTo>
                    <a:pt x="296443" y="725843"/>
                  </a:lnTo>
                  <a:lnTo>
                    <a:pt x="295871" y="733806"/>
                  </a:lnTo>
                  <a:lnTo>
                    <a:pt x="298640" y="737273"/>
                  </a:lnTo>
                  <a:lnTo>
                    <a:pt x="302336" y="737577"/>
                  </a:lnTo>
                  <a:lnTo>
                    <a:pt x="306044" y="737895"/>
                  </a:lnTo>
                  <a:lnTo>
                    <a:pt x="309283" y="734910"/>
                  </a:lnTo>
                  <a:lnTo>
                    <a:pt x="309841" y="726948"/>
                  </a:lnTo>
                  <a:close/>
                </a:path>
                <a:path w="361950" h="738505">
                  <a:moveTo>
                    <a:pt x="312559" y="689114"/>
                  </a:moveTo>
                  <a:lnTo>
                    <a:pt x="309791" y="685634"/>
                  </a:lnTo>
                  <a:lnTo>
                    <a:pt x="302387" y="685025"/>
                  </a:lnTo>
                  <a:lnTo>
                    <a:pt x="299161" y="687997"/>
                  </a:lnTo>
                  <a:lnTo>
                    <a:pt x="298589" y="695960"/>
                  </a:lnTo>
                  <a:lnTo>
                    <a:pt x="301358" y="699439"/>
                  </a:lnTo>
                  <a:lnTo>
                    <a:pt x="305054" y="699744"/>
                  </a:lnTo>
                  <a:lnTo>
                    <a:pt x="308762" y="700049"/>
                  </a:lnTo>
                  <a:lnTo>
                    <a:pt x="311988" y="697064"/>
                  </a:lnTo>
                  <a:lnTo>
                    <a:pt x="312559" y="689114"/>
                  </a:lnTo>
                  <a:close/>
                </a:path>
                <a:path w="361950" h="738505">
                  <a:moveTo>
                    <a:pt x="315277" y="651268"/>
                  </a:moveTo>
                  <a:lnTo>
                    <a:pt x="312508" y="647801"/>
                  </a:lnTo>
                  <a:lnTo>
                    <a:pt x="305104" y="647179"/>
                  </a:lnTo>
                  <a:lnTo>
                    <a:pt x="301866" y="650163"/>
                  </a:lnTo>
                  <a:lnTo>
                    <a:pt x="301294" y="658126"/>
                  </a:lnTo>
                  <a:lnTo>
                    <a:pt x="304063" y="661593"/>
                  </a:lnTo>
                  <a:lnTo>
                    <a:pt x="307771" y="661911"/>
                  </a:lnTo>
                  <a:lnTo>
                    <a:pt x="311467" y="662203"/>
                  </a:lnTo>
                  <a:lnTo>
                    <a:pt x="314706" y="659231"/>
                  </a:lnTo>
                  <a:lnTo>
                    <a:pt x="315277" y="651268"/>
                  </a:lnTo>
                  <a:close/>
                </a:path>
                <a:path w="361950" h="738505">
                  <a:moveTo>
                    <a:pt x="317995" y="613435"/>
                  </a:moveTo>
                  <a:lnTo>
                    <a:pt x="315214" y="609955"/>
                  </a:lnTo>
                  <a:lnTo>
                    <a:pt x="307809" y="609346"/>
                  </a:lnTo>
                  <a:lnTo>
                    <a:pt x="304584" y="612317"/>
                  </a:lnTo>
                  <a:lnTo>
                    <a:pt x="304012" y="620280"/>
                  </a:lnTo>
                  <a:lnTo>
                    <a:pt x="306781" y="623760"/>
                  </a:lnTo>
                  <a:lnTo>
                    <a:pt x="310489" y="624065"/>
                  </a:lnTo>
                  <a:lnTo>
                    <a:pt x="314185" y="624370"/>
                  </a:lnTo>
                  <a:lnTo>
                    <a:pt x="317411" y="621385"/>
                  </a:lnTo>
                  <a:lnTo>
                    <a:pt x="317995" y="613435"/>
                  </a:lnTo>
                  <a:close/>
                </a:path>
                <a:path w="361950" h="738505">
                  <a:moveTo>
                    <a:pt x="361403" y="7988"/>
                  </a:moveTo>
                  <a:lnTo>
                    <a:pt x="358635" y="4521"/>
                  </a:lnTo>
                  <a:lnTo>
                    <a:pt x="354939" y="4216"/>
                  </a:lnTo>
                  <a:lnTo>
                    <a:pt x="351231" y="3898"/>
                  </a:lnTo>
                  <a:lnTo>
                    <a:pt x="348005" y="6883"/>
                  </a:lnTo>
                  <a:lnTo>
                    <a:pt x="347433" y="14846"/>
                  </a:lnTo>
                  <a:lnTo>
                    <a:pt x="350202" y="18313"/>
                  </a:lnTo>
                  <a:lnTo>
                    <a:pt x="357606" y="18935"/>
                  </a:lnTo>
                  <a:lnTo>
                    <a:pt x="360832" y="15951"/>
                  </a:lnTo>
                  <a:lnTo>
                    <a:pt x="361403" y="7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4104" y="512965"/>
              <a:ext cx="122555" cy="617855"/>
            </a:xfrm>
            <a:custGeom>
              <a:avLst/>
              <a:gdLst/>
              <a:ahLst/>
              <a:cxnLst/>
              <a:rect l="l" t="t" r="r" b="b"/>
              <a:pathLst>
                <a:path w="122554" h="617855">
                  <a:moveTo>
                    <a:pt x="13982" y="528015"/>
                  </a:moveTo>
                  <a:lnTo>
                    <a:pt x="11214" y="524548"/>
                  </a:lnTo>
                  <a:lnTo>
                    <a:pt x="7505" y="524230"/>
                  </a:lnTo>
                  <a:lnTo>
                    <a:pt x="3810" y="523925"/>
                  </a:lnTo>
                  <a:lnTo>
                    <a:pt x="571" y="526910"/>
                  </a:lnTo>
                  <a:lnTo>
                    <a:pt x="0" y="534860"/>
                  </a:lnTo>
                  <a:lnTo>
                    <a:pt x="2781" y="538340"/>
                  </a:lnTo>
                  <a:lnTo>
                    <a:pt x="10172" y="538962"/>
                  </a:lnTo>
                  <a:lnTo>
                    <a:pt x="13411" y="535978"/>
                  </a:lnTo>
                  <a:lnTo>
                    <a:pt x="13982" y="528015"/>
                  </a:lnTo>
                  <a:close/>
                </a:path>
                <a:path w="122554" h="617855">
                  <a:moveTo>
                    <a:pt x="16700" y="490181"/>
                  </a:moveTo>
                  <a:lnTo>
                    <a:pt x="13919" y="486702"/>
                  </a:lnTo>
                  <a:lnTo>
                    <a:pt x="10223" y="486397"/>
                  </a:lnTo>
                  <a:lnTo>
                    <a:pt x="6527" y="486092"/>
                  </a:lnTo>
                  <a:lnTo>
                    <a:pt x="3289" y="489064"/>
                  </a:lnTo>
                  <a:lnTo>
                    <a:pt x="2717" y="497027"/>
                  </a:lnTo>
                  <a:lnTo>
                    <a:pt x="5486" y="500507"/>
                  </a:lnTo>
                  <a:lnTo>
                    <a:pt x="12890" y="501116"/>
                  </a:lnTo>
                  <a:lnTo>
                    <a:pt x="16116" y="498144"/>
                  </a:lnTo>
                  <a:lnTo>
                    <a:pt x="16700" y="490181"/>
                  </a:lnTo>
                  <a:close/>
                </a:path>
                <a:path w="122554" h="617855">
                  <a:moveTo>
                    <a:pt x="19405" y="452335"/>
                  </a:moveTo>
                  <a:lnTo>
                    <a:pt x="16637" y="448868"/>
                  </a:lnTo>
                  <a:lnTo>
                    <a:pt x="12941" y="448564"/>
                  </a:lnTo>
                  <a:lnTo>
                    <a:pt x="9232" y="448246"/>
                  </a:lnTo>
                  <a:lnTo>
                    <a:pt x="6007" y="451231"/>
                  </a:lnTo>
                  <a:lnTo>
                    <a:pt x="5435" y="459193"/>
                  </a:lnTo>
                  <a:lnTo>
                    <a:pt x="8204" y="462673"/>
                  </a:lnTo>
                  <a:lnTo>
                    <a:pt x="15608" y="463283"/>
                  </a:lnTo>
                  <a:lnTo>
                    <a:pt x="18834" y="460298"/>
                  </a:lnTo>
                  <a:lnTo>
                    <a:pt x="19405" y="452335"/>
                  </a:lnTo>
                  <a:close/>
                </a:path>
                <a:path w="122554" h="617855">
                  <a:moveTo>
                    <a:pt x="22123" y="414502"/>
                  </a:moveTo>
                  <a:lnTo>
                    <a:pt x="19354" y="411022"/>
                  </a:lnTo>
                  <a:lnTo>
                    <a:pt x="15646" y="410718"/>
                  </a:lnTo>
                  <a:lnTo>
                    <a:pt x="11950" y="410413"/>
                  </a:lnTo>
                  <a:lnTo>
                    <a:pt x="8724" y="413385"/>
                  </a:lnTo>
                  <a:lnTo>
                    <a:pt x="8153" y="421347"/>
                  </a:lnTo>
                  <a:lnTo>
                    <a:pt x="10922" y="424827"/>
                  </a:lnTo>
                  <a:lnTo>
                    <a:pt x="18326" y="425437"/>
                  </a:lnTo>
                  <a:lnTo>
                    <a:pt x="21551" y="422465"/>
                  </a:lnTo>
                  <a:lnTo>
                    <a:pt x="22123" y="414502"/>
                  </a:lnTo>
                  <a:close/>
                </a:path>
                <a:path w="122554" h="617855">
                  <a:moveTo>
                    <a:pt x="24841" y="376656"/>
                  </a:moveTo>
                  <a:lnTo>
                    <a:pt x="22059" y="373189"/>
                  </a:lnTo>
                  <a:lnTo>
                    <a:pt x="18364" y="372884"/>
                  </a:lnTo>
                  <a:lnTo>
                    <a:pt x="14668" y="372567"/>
                  </a:lnTo>
                  <a:lnTo>
                    <a:pt x="11430" y="375551"/>
                  </a:lnTo>
                  <a:lnTo>
                    <a:pt x="10858" y="383501"/>
                  </a:lnTo>
                  <a:lnTo>
                    <a:pt x="13627" y="386981"/>
                  </a:lnTo>
                  <a:lnTo>
                    <a:pt x="21031" y="387604"/>
                  </a:lnTo>
                  <a:lnTo>
                    <a:pt x="24269" y="384619"/>
                  </a:lnTo>
                  <a:lnTo>
                    <a:pt x="24841" y="376656"/>
                  </a:lnTo>
                  <a:close/>
                </a:path>
                <a:path w="122554" h="617855">
                  <a:moveTo>
                    <a:pt x="27546" y="338823"/>
                  </a:moveTo>
                  <a:lnTo>
                    <a:pt x="24777" y="335343"/>
                  </a:lnTo>
                  <a:lnTo>
                    <a:pt x="21082" y="335038"/>
                  </a:lnTo>
                  <a:lnTo>
                    <a:pt x="17373" y="334721"/>
                  </a:lnTo>
                  <a:lnTo>
                    <a:pt x="14147" y="337705"/>
                  </a:lnTo>
                  <a:lnTo>
                    <a:pt x="13576" y="345668"/>
                  </a:lnTo>
                  <a:lnTo>
                    <a:pt x="16344" y="349148"/>
                  </a:lnTo>
                  <a:lnTo>
                    <a:pt x="23749" y="349758"/>
                  </a:lnTo>
                  <a:lnTo>
                    <a:pt x="26974" y="346786"/>
                  </a:lnTo>
                  <a:lnTo>
                    <a:pt x="27546" y="338823"/>
                  </a:lnTo>
                  <a:close/>
                </a:path>
                <a:path w="122554" h="617855">
                  <a:moveTo>
                    <a:pt x="30264" y="300977"/>
                  </a:moveTo>
                  <a:lnTo>
                    <a:pt x="27495" y="297510"/>
                  </a:lnTo>
                  <a:lnTo>
                    <a:pt x="23799" y="297205"/>
                  </a:lnTo>
                  <a:lnTo>
                    <a:pt x="20091" y="296887"/>
                  </a:lnTo>
                  <a:lnTo>
                    <a:pt x="16865" y="299859"/>
                  </a:lnTo>
                  <a:lnTo>
                    <a:pt x="16294" y="307835"/>
                  </a:lnTo>
                  <a:lnTo>
                    <a:pt x="19062" y="311302"/>
                  </a:lnTo>
                  <a:lnTo>
                    <a:pt x="26454" y="311924"/>
                  </a:lnTo>
                  <a:lnTo>
                    <a:pt x="29692" y="308940"/>
                  </a:lnTo>
                  <a:lnTo>
                    <a:pt x="30264" y="300977"/>
                  </a:lnTo>
                  <a:close/>
                </a:path>
                <a:path w="122554" h="617855">
                  <a:moveTo>
                    <a:pt x="32981" y="263144"/>
                  </a:moveTo>
                  <a:lnTo>
                    <a:pt x="30213" y="259651"/>
                  </a:lnTo>
                  <a:lnTo>
                    <a:pt x="26504" y="259359"/>
                  </a:lnTo>
                  <a:lnTo>
                    <a:pt x="22809" y="259041"/>
                  </a:lnTo>
                  <a:lnTo>
                    <a:pt x="19570" y="262026"/>
                  </a:lnTo>
                  <a:lnTo>
                    <a:pt x="18999" y="269989"/>
                  </a:lnTo>
                  <a:lnTo>
                    <a:pt x="21780" y="273469"/>
                  </a:lnTo>
                  <a:lnTo>
                    <a:pt x="29171" y="274078"/>
                  </a:lnTo>
                  <a:lnTo>
                    <a:pt x="32410" y="271106"/>
                  </a:lnTo>
                  <a:lnTo>
                    <a:pt x="32981" y="263144"/>
                  </a:lnTo>
                  <a:close/>
                </a:path>
                <a:path w="122554" h="617855">
                  <a:moveTo>
                    <a:pt x="35687" y="225298"/>
                  </a:moveTo>
                  <a:lnTo>
                    <a:pt x="32918" y="221818"/>
                  </a:lnTo>
                  <a:lnTo>
                    <a:pt x="29222" y="221513"/>
                  </a:lnTo>
                  <a:lnTo>
                    <a:pt x="25514" y="221208"/>
                  </a:lnTo>
                  <a:lnTo>
                    <a:pt x="22288" y="224180"/>
                  </a:lnTo>
                  <a:lnTo>
                    <a:pt x="21717" y="232143"/>
                  </a:lnTo>
                  <a:lnTo>
                    <a:pt x="24485" y="235623"/>
                  </a:lnTo>
                  <a:lnTo>
                    <a:pt x="31889" y="236245"/>
                  </a:lnTo>
                  <a:lnTo>
                    <a:pt x="35115" y="233260"/>
                  </a:lnTo>
                  <a:lnTo>
                    <a:pt x="35687" y="225298"/>
                  </a:lnTo>
                  <a:close/>
                </a:path>
                <a:path w="122554" h="617855">
                  <a:moveTo>
                    <a:pt x="38404" y="187464"/>
                  </a:moveTo>
                  <a:lnTo>
                    <a:pt x="35636" y="183984"/>
                  </a:lnTo>
                  <a:lnTo>
                    <a:pt x="31927" y="183680"/>
                  </a:lnTo>
                  <a:lnTo>
                    <a:pt x="28232" y="183362"/>
                  </a:lnTo>
                  <a:lnTo>
                    <a:pt x="24993" y="186347"/>
                  </a:lnTo>
                  <a:lnTo>
                    <a:pt x="24434" y="194310"/>
                  </a:lnTo>
                  <a:lnTo>
                    <a:pt x="27203" y="197789"/>
                  </a:lnTo>
                  <a:lnTo>
                    <a:pt x="34594" y="198399"/>
                  </a:lnTo>
                  <a:lnTo>
                    <a:pt x="37833" y="195427"/>
                  </a:lnTo>
                  <a:lnTo>
                    <a:pt x="38404" y="187464"/>
                  </a:lnTo>
                  <a:close/>
                </a:path>
                <a:path w="122554" h="617855">
                  <a:moveTo>
                    <a:pt x="43738" y="606615"/>
                  </a:moveTo>
                  <a:lnTo>
                    <a:pt x="40970" y="603135"/>
                  </a:lnTo>
                  <a:lnTo>
                    <a:pt x="37274" y="602830"/>
                  </a:lnTo>
                  <a:lnTo>
                    <a:pt x="33566" y="602526"/>
                  </a:lnTo>
                  <a:lnTo>
                    <a:pt x="30340" y="605510"/>
                  </a:lnTo>
                  <a:lnTo>
                    <a:pt x="29768" y="613473"/>
                  </a:lnTo>
                  <a:lnTo>
                    <a:pt x="32537" y="616940"/>
                  </a:lnTo>
                  <a:lnTo>
                    <a:pt x="39941" y="617550"/>
                  </a:lnTo>
                  <a:lnTo>
                    <a:pt x="43167" y="614578"/>
                  </a:lnTo>
                  <a:lnTo>
                    <a:pt x="43738" y="606615"/>
                  </a:lnTo>
                  <a:close/>
                </a:path>
                <a:path w="122554" h="617855">
                  <a:moveTo>
                    <a:pt x="46456" y="568769"/>
                  </a:moveTo>
                  <a:lnTo>
                    <a:pt x="43688" y="565302"/>
                  </a:lnTo>
                  <a:lnTo>
                    <a:pt x="39979" y="564997"/>
                  </a:lnTo>
                  <a:lnTo>
                    <a:pt x="36283" y="564692"/>
                  </a:lnTo>
                  <a:lnTo>
                    <a:pt x="33045" y="567664"/>
                  </a:lnTo>
                  <a:lnTo>
                    <a:pt x="32473" y="575627"/>
                  </a:lnTo>
                  <a:lnTo>
                    <a:pt x="35255" y="579107"/>
                  </a:lnTo>
                  <a:lnTo>
                    <a:pt x="42646" y="579716"/>
                  </a:lnTo>
                  <a:lnTo>
                    <a:pt x="45885" y="576732"/>
                  </a:lnTo>
                  <a:lnTo>
                    <a:pt x="46456" y="568769"/>
                  </a:lnTo>
                  <a:close/>
                </a:path>
                <a:path w="122554" h="617855">
                  <a:moveTo>
                    <a:pt x="49123" y="38011"/>
                  </a:moveTo>
                  <a:lnTo>
                    <a:pt x="48437" y="36093"/>
                  </a:lnTo>
                  <a:lnTo>
                    <a:pt x="47231" y="34671"/>
                  </a:lnTo>
                  <a:lnTo>
                    <a:pt x="43599" y="37452"/>
                  </a:lnTo>
                  <a:lnTo>
                    <a:pt x="40030" y="40297"/>
                  </a:lnTo>
                  <a:lnTo>
                    <a:pt x="36499" y="43205"/>
                  </a:lnTo>
                  <a:lnTo>
                    <a:pt x="37579" y="45161"/>
                  </a:lnTo>
                  <a:lnTo>
                    <a:pt x="39484" y="46545"/>
                  </a:lnTo>
                  <a:lnTo>
                    <a:pt x="41757" y="46736"/>
                  </a:lnTo>
                  <a:lnTo>
                    <a:pt x="45453" y="47040"/>
                  </a:lnTo>
                  <a:lnTo>
                    <a:pt x="48691" y="44069"/>
                  </a:lnTo>
                  <a:lnTo>
                    <a:pt x="49123" y="38011"/>
                  </a:lnTo>
                  <a:close/>
                </a:path>
                <a:path w="122554" h="617855">
                  <a:moveTo>
                    <a:pt x="49161" y="530936"/>
                  </a:moveTo>
                  <a:lnTo>
                    <a:pt x="46393" y="527456"/>
                  </a:lnTo>
                  <a:lnTo>
                    <a:pt x="42697" y="527151"/>
                  </a:lnTo>
                  <a:lnTo>
                    <a:pt x="38989" y="526846"/>
                  </a:lnTo>
                  <a:lnTo>
                    <a:pt x="35763" y="529831"/>
                  </a:lnTo>
                  <a:lnTo>
                    <a:pt x="35191" y="537781"/>
                  </a:lnTo>
                  <a:lnTo>
                    <a:pt x="37960" y="541261"/>
                  </a:lnTo>
                  <a:lnTo>
                    <a:pt x="45364" y="541870"/>
                  </a:lnTo>
                  <a:lnTo>
                    <a:pt x="48602" y="538899"/>
                  </a:lnTo>
                  <a:lnTo>
                    <a:pt x="49161" y="530936"/>
                  </a:lnTo>
                  <a:close/>
                </a:path>
                <a:path w="122554" h="617855">
                  <a:moveTo>
                    <a:pt x="51879" y="493090"/>
                  </a:moveTo>
                  <a:lnTo>
                    <a:pt x="49110" y="489623"/>
                  </a:lnTo>
                  <a:lnTo>
                    <a:pt x="45415" y="489318"/>
                  </a:lnTo>
                  <a:lnTo>
                    <a:pt x="41706" y="489013"/>
                  </a:lnTo>
                  <a:lnTo>
                    <a:pt x="38481" y="491985"/>
                  </a:lnTo>
                  <a:lnTo>
                    <a:pt x="37909" y="499948"/>
                  </a:lnTo>
                  <a:lnTo>
                    <a:pt x="40678" y="503428"/>
                  </a:lnTo>
                  <a:lnTo>
                    <a:pt x="48082" y="504037"/>
                  </a:lnTo>
                  <a:lnTo>
                    <a:pt x="51308" y="501053"/>
                  </a:lnTo>
                  <a:lnTo>
                    <a:pt x="51879" y="493090"/>
                  </a:lnTo>
                  <a:close/>
                </a:path>
                <a:path w="122554" h="617855">
                  <a:moveTo>
                    <a:pt x="54597" y="455256"/>
                  </a:moveTo>
                  <a:lnTo>
                    <a:pt x="51828" y="451777"/>
                  </a:lnTo>
                  <a:lnTo>
                    <a:pt x="48120" y="451472"/>
                  </a:lnTo>
                  <a:lnTo>
                    <a:pt x="44424" y="451167"/>
                  </a:lnTo>
                  <a:lnTo>
                    <a:pt x="41186" y="454152"/>
                  </a:lnTo>
                  <a:lnTo>
                    <a:pt x="40614" y="462102"/>
                  </a:lnTo>
                  <a:lnTo>
                    <a:pt x="43383" y="465582"/>
                  </a:lnTo>
                  <a:lnTo>
                    <a:pt x="50787" y="466191"/>
                  </a:lnTo>
                  <a:lnTo>
                    <a:pt x="54025" y="463219"/>
                  </a:lnTo>
                  <a:lnTo>
                    <a:pt x="54597" y="455256"/>
                  </a:lnTo>
                  <a:close/>
                </a:path>
                <a:path w="122554" h="617855">
                  <a:moveTo>
                    <a:pt x="57302" y="417423"/>
                  </a:moveTo>
                  <a:lnTo>
                    <a:pt x="54546" y="413943"/>
                  </a:lnTo>
                  <a:lnTo>
                    <a:pt x="50838" y="413639"/>
                  </a:lnTo>
                  <a:lnTo>
                    <a:pt x="47142" y="413334"/>
                  </a:lnTo>
                  <a:lnTo>
                    <a:pt x="43903" y="416306"/>
                  </a:lnTo>
                  <a:lnTo>
                    <a:pt x="43332" y="424268"/>
                  </a:lnTo>
                  <a:lnTo>
                    <a:pt x="46101" y="427748"/>
                  </a:lnTo>
                  <a:lnTo>
                    <a:pt x="53505" y="428358"/>
                  </a:lnTo>
                  <a:lnTo>
                    <a:pt x="56743" y="425373"/>
                  </a:lnTo>
                  <a:lnTo>
                    <a:pt x="57302" y="417423"/>
                  </a:lnTo>
                  <a:close/>
                </a:path>
                <a:path w="122554" h="617855">
                  <a:moveTo>
                    <a:pt x="60020" y="379577"/>
                  </a:moveTo>
                  <a:lnTo>
                    <a:pt x="57251" y="376097"/>
                  </a:lnTo>
                  <a:lnTo>
                    <a:pt x="53555" y="375793"/>
                  </a:lnTo>
                  <a:lnTo>
                    <a:pt x="49847" y="375488"/>
                  </a:lnTo>
                  <a:lnTo>
                    <a:pt x="46621" y="378472"/>
                  </a:lnTo>
                  <a:lnTo>
                    <a:pt x="46050" y="386435"/>
                  </a:lnTo>
                  <a:lnTo>
                    <a:pt x="48818" y="389902"/>
                  </a:lnTo>
                  <a:lnTo>
                    <a:pt x="56222" y="390512"/>
                  </a:lnTo>
                  <a:lnTo>
                    <a:pt x="59448" y="387540"/>
                  </a:lnTo>
                  <a:lnTo>
                    <a:pt x="60020" y="379577"/>
                  </a:lnTo>
                  <a:close/>
                </a:path>
                <a:path w="122554" h="617855">
                  <a:moveTo>
                    <a:pt x="62738" y="341731"/>
                  </a:moveTo>
                  <a:lnTo>
                    <a:pt x="59969" y="338264"/>
                  </a:lnTo>
                  <a:lnTo>
                    <a:pt x="56261" y="337959"/>
                  </a:lnTo>
                  <a:lnTo>
                    <a:pt x="52565" y="337642"/>
                  </a:lnTo>
                  <a:lnTo>
                    <a:pt x="49326" y="340626"/>
                  </a:lnTo>
                  <a:lnTo>
                    <a:pt x="48755" y="348589"/>
                  </a:lnTo>
                  <a:lnTo>
                    <a:pt x="51536" y="352056"/>
                  </a:lnTo>
                  <a:lnTo>
                    <a:pt x="58928" y="352679"/>
                  </a:lnTo>
                  <a:lnTo>
                    <a:pt x="62166" y="349694"/>
                  </a:lnTo>
                  <a:lnTo>
                    <a:pt x="62738" y="341731"/>
                  </a:lnTo>
                  <a:close/>
                </a:path>
                <a:path w="122554" h="617855">
                  <a:moveTo>
                    <a:pt x="68160" y="266052"/>
                  </a:moveTo>
                  <a:lnTo>
                    <a:pt x="65392" y="262585"/>
                  </a:lnTo>
                  <a:lnTo>
                    <a:pt x="61696" y="262267"/>
                  </a:lnTo>
                  <a:lnTo>
                    <a:pt x="57988" y="261962"/>
                  </a:lnTo>
                  <a:lnTo>
                    <a:pt x="54762" y="264947"/>
                  </a:lnTo>
                  <a:lnTo>
                    <a:pt x="54190" y="272910"/>
                  </a:lnTo>
                  <a:lnTo>
                    <a:pt x="56959" y="276377"/>
                  </a:lnTo>
                  <a:lnTo>
                    <a:pt x="64363" y="276999"/>
                  </a:lnTo>
                  <a:lnTo>
                    <a:pt x="67589" y="274015"/>
                  </a:lnTo>
                  <a:lnTo>
                    <a:pt x="68160" y="266052"/>
                  </a:lnTo>
                  <a:close/>
                </a:path>
                <a:path w="122554" h="617855">
                  <a:moveTo>
                    <a:pt x="70878" y="228206"/>
                  </a:moveTo>
                  <a:lnTo>
                    <a:pt x="68110" y="224751"/>
                  </a:lnTo>
                  <a:lnTo>
                    <a:pt x="64414" y="224434"/>
                  </a:lnTo>
                  <a:lnTo>
                    <a:pt x="60706" y="224129"/>
                  </a:lnTo>
                  <a:lnTo>
                    <a:pt x="57480" y="227114"/>
                  </a:lnTo>
                  <a:lnTo>
                    <a:pt x="56908" y="235064"/>
                  </a:lnTo>
                  <a:lnTo>
                    <a:pt x="59664" y="238544"/>
                  </a:lnTo>
                  <a:lnTo>
                    <a:pt x="67068" y="239153"/>
                  </a:lnTo>
                  <a:lnTo>
                    <a:pt x="70307" y="236181"/>
                  </a:lnTo>
                  <a:lnTo>
                    <a:pt x="70878" y="228206"/>
                  </a:lnTo>
                  <a:close/>
                </a:path>
                <a:path w="122554" h="617855">
                  <a:moveTo>
                    <a:pt x="73583" y="190373"/>
                  </a:moveTo>
                  <a:lnTo>
                    <a:pt x="70815" y="186905"/>
                  </a:lnTo>
                  <a:lnTo>
                    <a:pt x="67119" y="186601"/>
                  </a:lnTo>
                  <a:lnTo>
                    <a:pt x="63423" y="186283"/>
                  </a:lnTo>
                  <a:lnTo>
                    <a:pt x="60185" y="189268"/>
                  </a:lnTo>
                  <a:lnTo>
                    <a:pt x="59613" y="197231"/>
                  </a:lnTo>
                  <a:lnTo>
                    <a:pt x="62382" y="200710"/>
                  </a:lnTo>
                  <a:lnTo>
                    <a:pt x="69786" y="201307"/>
                  </a:lnTo>
                  <a:lnTo>
                    <a:pt x="73025" y="198335"/>
                  </a:lnTo>
                  <a:lnTo>
                    <a:pt x="73583" y="190373"/>
                  </a:lnTo>
                  <a:close/>
                </a:path>
                <a:path w="122554" h="617855">
                  <a:moveTo>
                    <a:pt x="79019" y="114693"/>
                  </a:moveTo>
                  <a:lnTo>
                    <a:pt x="76250" y="111226"/>
                  </a:lnTo>
                  <a:lnTo>
                    <a:pt x="72542" y="110909"/>
                  </a:lnTo>
                  <a:lnTo>
                    <a:pt x="68846" y="110604"/>
                  </a:lnTo>
                  <a:lnTo>
                    <a:pt x="65620" y="113588"/>
                  </a:lnTo>
                  <a:lnTo>
                    <a:pt x="65036" y="121551"/>
                  </a:lnTo>
                  <a:lnTo>
                    <a:pt x="67805" y="125018"/>
                  </a:lnTo>
                  <a:lnTo>
                    <a:pt x="75222" y="125641"/>
                  </a:lnTo>
                  <a:lnTo>
                    <a:pt x="78447" y="122656"/>
                  </a:lnTo>
                  <a:lnTo>
                    <a:pt x="79019" y="114693"/>
                  </a:lnTo>
                  <a:close/>
                </a:path>
                <a:path w="122554" h="617855">
                  <a:moveTo>
                    <a:pt x="81737" y="76860"/>
                  </a:moveTo>
                  <a:lnTo>
                    <a:pt x="78968" y="73380"/>
                  </a:lnTo>
                  <a:lnTo>
                    <a:pt x="75260" y="73075"/>
                  </a:lnTo>
                  <a:lnTo>
                    <a:pt x="71564" y="72771"/>
                  </a:lnTo>
                  <a:lnTo>
                    <a:pt x="68326" y="75742"/>
                  </a:lnTo>
                  <a:lnTo>
                    <a:pt x="67754" y="83705"/>
                  </a:lnTo>
                  <a:lnTo>
                    <a:pt x="70523" y="87185"/>
                  </a:lnTo>
                  <a:lnTo>
                    <a:pt x="77927" y="87795"/>
                  </a:lnTo>
                  <a:lnTo>
                    <a:pt x="81165" y="84810"/>
                  </a:lnTo>
                  <a:lnTo>
                    <a:pt x="81737" y="76860"/>
                  </a:lnTo>
                  <a:close/>
                </a:path>
                <a:path w="122554" h="617855">
                  <a:moveTo>
                    <a:pt x="84442" y="39014"/>
                  </a:moveTo>
                  <a:lnTo>
                    <a:pt x="81673" y="35534"/>
                  </a:lnTo>
                  <a:lnTo>
                    <a:pt x="77978" y="35229"/>
                  </a:lnTo>
                  <a:lnTo>
                    <a:pt x="74269" y="34925"/>
                  </a:lnTo>
                  <a:lnTo>
                    <a:pt x="71043" y="37909"/>
                  </a:lnTo>
                  <a:lnTo>
                    <a:pt x="70472" y="45872"/>
                  </a:lnTo>
                  <a:lnTo>
                    <a:pt x="73240" y="49339"/>
                  </a:lnTo>
                  <a:lnTo>
                    <a:pt x="80645" y="49961"/>
                  </a:lnTo>
                  <a:lnTo>
                    <a:pt x="83883" y="46977"/>
                  </a:lnTo>
                  <a:lnTo>
                    <a:pt x="84442" y="39014"/>
                  </a:lnTo>
                  <a:close/>
                </a:path>
                <a:path w="122554" h="617855">
                  <a:moveTo>
                    <a:pt x="89776" y="458177"/>
                  </a:moveTo>
                  <a:lnTo>
                    <a:pt x="87007" y="454698"/>
                  </a:lnTo>
                  <a:lnTo>
                    <a:pt x="83312" y="454393"/>
                  </a:lnTo>
                  <a:lnTo>
                    <a:pt x="79603" y="454088"/>
                  </a:lnTo>
                  <a:lnTo>
                    <a:pt x="76377" y="457060"/>
                  </a:lnTo>
                  <a:lnTo>
                    <a:pt x="75806" y="465023"/>
                  </a:lnTo>
                  <a:lnTo>
                    <a:pt x="78574" y="468503"/>
                  </a:lnTo>
                  <a:lnTo>
                    <a:pt x="85979" y="469112"/>
                  </a:lnTo>
                  <a:lnTo>
                    <a:pt x="89204" y="466140"/>
                  </a:lnTo>
                  <a:lnTo>
                    <a:pt x="89776" y="458177"/>
                  </a:lnTo>
                  <a:close/>
                </a:path>
                <a:path w="122554" h="617855">
                  <a:moveTo>
                    <a:pt x="92494" y="420331"/>
                  </a:moveTo>
                  <a:lnTo>
                    <a:pt x="89725" y="416864"/>
                  </a:lnTo>
                  <a:lnTo>
                    <a:pt x="86017" y="416547"/>
                  </a:lnTo>
                  <a:lnTo>
                    <a:pt x="82321" y="416242"/>
                  </a:lnTo>
                  <a:lnTo>
                    <a:pt x="79095" y="419227"/>
                  </a:lnTo>
                  <a:lnTo>
                    <a:pt x="78524" y="427189"/>
                  </a:lnTo>
                  <a:lnTo>
                    <a:pt x="81280" y="430669"/>
                  </a:lnTo>
                  <a:lnTo>
                    <a:pt x="88696" y="431279"/>
                  </a:lnTo>
                  <a:lnTo>
                    <a:pt x="91922" y="428294"/>
                  </a:lnTo>
                  <a:lnTo>
                    <a:pt x="92494" y="420331"/>
                  </a:lnTo>
                  <a:close/>
                </a:path>
                <a:path w="122554" h="617855">
                  <a:moveTo>
                    <a:pt x="95211" y="382498"/>
                  </a:moveTo>
                  <a:lnTo>
                    <a:pt x="92443" y="379018"/>
                  </a:lnTo>
                  <a:lnTo>
                    <a:pt x="88734" y="378714"/>
                  </a:lnTo>
                  <a:lnTo>
                    <a:pt x="85039" y="378409"/>
                  </a:lnTo>
                  <a:lnTo>
                    <a:pt x="81813" y="381381"/>
                  </a:lnTo>
                  <a:lnTo>
                    <a:pt x="81229" y="389343"/>
                  </a:lnTo>
                  <a:lnTo>
                    <a:pt x="83997" y="392823"/>
                  </a:lnTo>
                  <a:lnTo>
                    <a:pt x="91414" y="393433"/>
                  </a:lnTo>
                  <a:lnTo>
                    <a:pt x="94640" y="390461"/>
                  </a:lnTo>
                  <a:lnTo>
                    <a:pt x="95211" y="382498"/>
                  </a:lnTo>
                  <a:close/>
                </a:path>
                <a:path w="122554" h="617855">
                  <a:moveTo>
                    <a:pt x="97917" y="344652"/>
                  </a:moveTo>
                  <a:lnTo>
                    <a:pt x="95148" y="341185"/>
                  </a:lnTo>
                  <a:lnTo>
                    <a:pt x="91452" y="340868"/>
                  </a:lnTo>
                  <a:lnTo>
                    <a:pt x="87744" y="340563"/>
                  </a:lnTo>
                  <a:lnTo>
                    <a:pt x="84518" y="343547"/>
                  </a:lnTo>
                  <a:lnTo>
                    <a:pt x="83947" y="351510"/>
                  </a:lnTo>
                  <a:lnTo>
                    <a:pt x="86715" y="354977"/>
                  </a:lnTo>
                  <a:lnTo>
                    <a:pt x="94119" y="355600"/>
                  </a:lnTo>
                  <a:lnTo>
                    <a:pt x="97345" y="352615"/>
                  </a:lnTo>
                  <a:lnTo>
                    <a:pt x="97917" y="344652"/>
                  </a:lnTo>
                  <a:close/>
                </a:path>
                <a:path w="122554" h="617855">
                  <a:moveTo>
                    <a:pt x="100634" y="306819"/>
                  </a:moveTo>
                  <a:lnTo>
                    <a:pt x="97866" y="303339"/>
                  </a:lnTo>
                  <a:lnTo>
                    <a:pt x="94157" y="303034"/>
                  </a:lnTo>
                  <a:lnTo>
                    <a:pt x="90462" y="302729"/>
                  </a:lnTo>
                  <a:lnTo>
                    <a:pt x="87236" y="305701"/>
                  </a:lnTo>
                  <a:lnTo>
                    <a:pt x="86664" y="313664"/>
                  </a:lnTo>
                  <a:lnTo>
                    <a:pt x="89433" y="317144"/>
                  </a:lnTo>
                  <a:lnTo>
                    <a:pt x="96837" y="317754"/>
                  </a:lnTo>
                  <a:lnTo>
                    <a:pt x="100063" y="314782"/>
                  </a:lnTo>
                  <a:lnTo>
                    <a:pt x="100634" y="306819"/>
                  </a:lnTo>
                  <a:close/>
                </a:path>
                <a:path w="122554" h="617855">
                  <a:moveTo>
                    <a:pt x="103352" y="268973"/>
                  </a:moveTo>
                  <a:lnTo>
                    <a:pt x="100584" y="265506"/>
                  </a:lnTo>
                  <a:lnTo>
                    <a:pt x="96875" y="265201"/>
                  </a:lnTo>
                  <a:lnTo>
                    <a:pt x="93179" y="264883"/>
                  </a:lnTo>
                  <a:lnTo>
                    <a:pt x="89941" y="267855"/>
                  </a:lnTo>
                  <a:lnTo>
                    <a:pt x="89369" y="275831"/>
                  </a:lnTo>
                  <a:lnTo>
                    <a:pt x="92138" y="279298"/>
                  </a:lnTo>
                  <a:lnTo>
                    <a:pt x="99542" y="279920"/>
                  </a:lnTo>
                  <a:lnTo>
                    <a:pt x="102781" y="276936"/>
                  </a:lnTo>
                  <a:lnTo>
                    <a:pt x="103352" y="268973"/>
                  </a:lnTo>
                  <a:close/>
                </a:path>
                <a:path w="122554" h="617855">
                  <a:moveTo>
                    <a:pt x="106057" y="231140"/>
                  </a:moveTo>
                  <a:lnTo>
                    <a:pt x="103301" y="227660"/>
                  </a:lnTo>
                  <a:lnTo>
                    <a:pt x="99593" y="227355"/>
                  </a:lnTo>
                  <a:lnTo>
                    <a:pt x="95885" y="227037"/>
                  </a:lnTo>
                  <a:lnTo>
                    <a:pt x="92659" y="230022"/>
                  </a:lnTo>
                  <a:lnTo>
                    <a:pt x="92087" y="237985"/>
                  </a:lnTo>
                  <a:lnTo>
                    <a:pt x="94856" y="241465"/>
                  </a:lnTo>
                  <a:lnTo>
                    <a:pt x="102260" y="242074"/>
                  </a:lnTo>
                  <a:lnTo>
                    <a:pt x="105486" y="239102"/>
                  </a:lnTo>
                  <a:lnTo>
                    <a:pt x="106057" y="231140"/>
                  </a:lnTo>
                  <a:close/>
                </a:path>
                <a:path w="122554" h="617855">
                  <a:moveTo>
                    <a:pt x="108775" y="193294"/>
                  </a:moveTo>
                  <a:lnTo>
                    <a:pt x="106006" y="189826"/>
                  </a:lnTo>
                  <a:lnTo>
                    <a:pt x="102311" y="189522"/>
                  </a:lnTo>
                  <a:lnTo>
                    <a:pt x="98602" y="189204"/>
                  </a:lnTo>
                  <a:lnTo>
                    <a:pt x="95377" y="192176"/>
                  </a:lnTo>
                  <a:lnTo>
                    <a:pt x="94805" y="200139"/>
                  </a:lnTo>
                  <a:lnTo>
                    <a:pt x="97574" y="203619"/>
                  </a:lnTo>
                  <a:lnTo>
                    <a:pt x="104978" y="204241"/>
                  </a:lnTo>
                  <a:lnTo>
                    <a:pt x="108204" y="201256"/>
                  </a:lnTo>
                  <a:lnTo>
                    <a:pt x="108775" y="193294"/>
                  </a:lnTo>
                  <a:close/>
                </a:path>
                <a:path w="122554" h="617855">
                  <a:moveTo>
                    <a:pt x="111493" y="155460"/>
                  </a:moveTo>
                  <a:lnTo>
                    <a:pt x="108724" y="151980"/>
                  </a:lnTo>
                  <a:lnTo>
                    <a:pt x="105016" y="151676"/>
                  </a:lnTo>
                  <a:lnTo>
                    <a:pt x="101320" y="151371"/>
                  </a:lnTo>
                  <a:lnTo>
                    <a:pt x="98082" y="154343"/>
                  </a:lnTo>
                  <a:lnTo>
                    <a:pt x="97510" y="162293"/>
                  </a:lnTo>
                  <a:lnTo>
                    <a:pt x="100279" y="165785"/>
                  </a:lnTo>
                  <a:lnTo>
                    <a:pt x="107683" y="166395"/>
                  </a:lnTo>
                  <a:lnTo>
                    <a:pt x="110921" y="163423"/>
                  </a:lnTo>
                  <a:lnTo>
                    <a:pt x="111493" y="155460"/>
                  </a:lnTo>
                  <a:close/>
                </a:path>
                <a:path w="122554" h="617855">
                  <a:moveTo>
                    <a:pt x="114198" y="117614"/>
                  </a:moveTo>
                  <a:lnTo>
                    <a:pt x="111429" y="114147"/>
                  </a:lnTo>
                  <a:lnTo>
                    <a:pt x="107734" y="113830"/>
                  </a:lnTo>
                  <a:lnTo>
                    <a:pt x="104038" y="113525"/>
                  </a:lnTo>
                  <a:lnTo>
                    <a:pt x="100799" y="116509"/>
                  </a:lnTo>
                  <a:lnTo>
                    <a:pt x="100228" y="124460"/>
                  </a:lnTo>
                  <a:lnTo>
                    <a:pt x="102997" y="127939"/>
                  </a:lnTo>
                  <a:lnTo>
                    <a:pt x="110401" y="128562"/>
                  </a:lnTo>
                  <a:lnTo>
                    <a:pt x="113626" y="125577"/>
                  </a:lnTo>
                  <a:lnTo>
                    <a:pt x="114198" y="117614"/>
                  </a:lnTo>
                  <a:close/>
                </a:path>
                <a:path w="122554" h="617855">
                  <a:moveTo>
                    <a:pt x="116916" y="79781"/>
                  </a:moveTo>
                  <a:lnTo>
                    <a:pt x="114147" y="76301"/>
                  </a:lnTo>
                  <a:lnTo>
                    <a:pt x="110451" y="75996"/>
                  </a:lnTo>
                  <a:lnTo>
                    <a:pt x="106743" y="75679"/>
                  </a:lnTo>
                  <a:lnTo>
                    <a:pt x="103517" y="78663"/>
                  </a:lnTo>
                  <a:lnTo>
                    <a:pt x="102946" y="86626"/>
                  </a:lnTo>
                  <a:lnTo>
                    <a:pt x="105714" y="90106"/>
                  </a:lnTo>
                  <a:lnTo>
                    <a:pt x="113118" y="90716"/>
                  </a:lnTo>
                  <a:lnTo>
                    <a:pt x="116344" y="87744"/>
                  </a:lnTo>
                  <a:lnTo>
                    <a:pt x="116916" y="79781"/>
                  </a:lnTo>
                  <a:close/>
                </a:path>
                <a:path w="122554" h="617855">
                  <a:moveTo>
                    <a:pt x="119634" y="41935"/>
                  </a:moveTo>
                  <a:lnTo>
                    <a:pt x="116865" y="38455"/>
                  </a:lnTo>
                  <a:lnTo>
                    <a:pt x="113157" y="38150"/>
                  </a:lnTo>
                  <a:lnTo>
                    <a:pt x="109461" y="37846"/>
                  </a:lnTo>
                  <a:lnTo>
                    <a:pt x="106222" y="40830"/>
                  </a:lnTo>
                  <a:lnTo>
                    <a:pt x="105664" y="48780"/>
                  </a:lnTo>
                  <a:lnTo>
                    <a:pt x="108419" y="52260"/>
                  </a:lnTo>
                  <a:lnTo>
                    <a:pt x="115824" y="52882"/>
                  </a:lnTo>
                  <a:lnTo>
                    <a:pt x="119062" y="49898"/>
                  </a:lnTo>
                  <a:lnTo>
                    <a:pt x="119634" y="41935"/>
                  </a:lnTo>
                  <a:close/>
                </a:path>
                <a:path w="122554" h="617855">
                  <a:moveTo>
                    <a:pt x="122351" y="4102"/>
                  </a:moveTo>
                  <a:lnTo>
                    <a:pt x="119570" y="622"/>
                  </a:lnTo>
                  <a:lnTo>
                    <a:pt x="115874" y="304"/>
                  </a:lnTo>
                  <a:lnTo>
                    <a:pt x="112179" y="0"/>
                  </a:lnTo>
                  <a:lnTo>
                    <a:pt x="108940" y="2984"/>
                  </a:lnTo>
                  <a:lnTo>
                    <a:pt x="108369" y="10947"/>
                  </a:lnTo>
                  <a:lnTo>
                    <a:pt x="111137" y="14427"/>
                  </a:lnTo>
                  <a:lnTo>
                    <a:pt x="118541" y="15036"/>
                  </a:lnTo>
                  <a:lnTo>
                    <a:pt x="121780" y="12065"/>
                  </a:lnTo>
                  <a:lnTo>
                    <a:pt x="122351" y="4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6549" y="524455"/>
              <a:ext cx="260985" cy="223520"/>
            </a:xfrm>
            <a:custGeom>
              <a:avLst/>
              <a:gdLst/>
              <a:ahLst/>
              <a:cxnLst/>
              <a:rect l="l" t="t" r="r" b="b"/>
              <a:pathLst>
                <a:path w="260984" h="223520">
                  <a:moveTo>
                    <a:pt x="170715" y="0"/>
                  </a:moveTo>
                  <a:lnTo>
                    <a:pt x="0" y="112194"/>
                  </a:lnTo>
                  <a:lnTo>
                    <a:pt x="260654" y="223121"/>
                  </a:lnTo>
                  <a:lnTo>
                    <a:pt x="170715" y="0"/>
                  </a:lnTo>
                  <a:close/>
                </a:path>
              </a:pathLst>
            </a:custGeom>
            <a:solidFill>
              <a:srgbClr val="FDB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971" y="286999"/>
              <a:ext cx="159922" cy="17198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40686" y="230004"/>
              <a:ext cx="266065" cy="286385"/>
            </a:xfrm>
            <a:custGeom>
              <a:avLst/>
              <a:gdLst/>
              <a:ahLst/>
              <a:cxnLst/>
              <a:rect l="l" t="t" r="r" b="b"/>
              <a:pathLst>
                <a:path w="266065" h="286384">
                  <a:moveTo>
                    <a:pt x="132965" y="0"/>
                  </a:moveTo>
                  <a:lnTo>
                    <a:pt x="90940" y="7288"/>
                  </a:lnTo>
                  <a:lnTo>
                    <a:pt x="54440" y="27586"/>
                  </a:lnTo>
                  <a:lnTo>
                    <a:pt x="25656" y="58538"/>
                  </a:lnTo>
                  <a:lnTo>
                    <a:pt x="6779" y="97791"/>
                  </a:lnTo>
                  <a:lnTo>
                    <a:pt x="0" y="142991"/>
                  </a:lnTo>
                  <a:lnTo>
                    <a:pt x="6779" y="188188"/>
                  </a:lnTo>
                  <a:lnTo>
                    <a:pt x="25656" y="227441"/>
                  </a:lnTo>
                  <a:lnTo>
                    <a:pt x="54440" y="258394"/>
                  </a:lnTo>
                  <a:lnTo>
                    <a:pt x="90940" y="278693"/>
                  </a:lnTo>
                  <a:lnTo>
                    <a:pt x="132965" y="285983"/>
                  </a:lnTo>
                  <a:lnTo>
                    <a:pt x="174990" y="278693"/>
                  </a:lnTo>
                  <a:lnTo>
                    <a:pt x="211491" y="258394"/>
                  </a:lnTo>
                  <a:lnTo>
                    <a:pt x="240275" y="227441"/>
                  </a:lnTo>
                  <a:lnTo>
                    <a:pt x="259152" y="188188"/>
                  </a:lnTo>
                  <a:lnTo>
                    <a:pt x="265931" y="142991"/>
                  </a:lnTo>
                  <a:lnTo>
                    <a:pt x="259152" y="97791"/>
                  </a:lnTo>
                  <a:lnTo>
                    <a:pt x="240275" y="58538"/>
                  </a:lnTo>
                  <a:lnTo>
                    <a:pt x="211491" y="27586"/>
                  </a:lnTo>
                  <a:lnTo>
                    <a:pt x="174990" y="7288"/>
                  </a:lnTo>
                  <a:lnTo>
                    <a:pt x="132965" y="0"/>
                  </a:lnTo>
                  <a:close/>
                </a:path>
              </a:pathLst>
            </a:custGeom>
            <a:solidFill>
              <a:srgbClr val="F26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87180" y="1781479"/>
            <a:ext cx="266700" cy="243204"/>
            <a:chOff x="987180" y="1781479"/>
            <a:chExt cx="266700" cy="243204"/>
          </a:xfrm>
        </p:grpSpPr>
        <p:sp>
          <p:nvSpPr>
            <p:cNvPr id="32" name="object 32"/>
            <p:cNvSpPr/>
            <p:nvPr/>
          </p:nvSpPr>
          <p:spPr>
            <a:xfrm>
              <a:off x="1211455" y="1790964"/>
              <a:ext cx="41910" cy="35560"/>
            </a:xfrm>
            <a:custGeom>
              <a:avLst/>
              <a:gdLst/>
              <a:ahLst/>
              <a:cxnLst/>
              <a:rect l="l" t="t" r="r" b="b"/>
              <a:pathLst>
                <a:path w="41909" h="35560">
                  <a:moveTo>
                    <a:pt x="20935" y="0"/>
                  </a:moveTo>
                  <a:lnTo>
                    <a:pt x="5241" y="5532"/>
                  </a:lnTo>
                  <a:lnTo>
                    <a:pt x="0" y="17704"/>
                  </a:lnTo>
                  <a:lnTo>
                    <a:pt x="5226" y="29876"/>
                  </a:lnTo>
                  <a:lnTo>
                    <a:pt x="20935" y="35408"/>
                  </a:lnTo>
                  <a:lnTo>
                    <a:pt x="36636" y="29876"/>
                  </a:lnTo>
                  <a:lnTo>
                    <a:pt x="41877" y="17704"/>
                  </a:lnTo>
                  <a:lnTo>
                    <a:pt x="36648" y="5532"/>
                  </a:lnTo>
                  <a:lnTo>
                    <a:pt x="20935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180" y="1781479"/>
              <a:ext cx="228716" cy="242635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3084832" y="246720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4775" y="0"/>
                </a:moveTo>
                <a:lnTo>
                  <a:pt x="119" y="25642"/>
                </a:lnTo>
                <a:lnTo>
                  <a:pt x="0" y="28079"/>
                </a:lnTo>
                <a:lnTo>
                  <a:pt x="626" y="30351"/>
                </a:lnTo>
                <a:lnTo>
                  <a:pt x="1979" y="32461"/>
                </a:lnTo>
                <a:lnTo>
                  <a:pt x="2858" y="34657"/>
                </a:lnTo>
                <a:lnTo>
                  <a:pt x="4356" y="36562"/>
                </a:lnTo>
                <a:lnTo>
                  <a:pt x="6469" y="38159"/>
                </a:lnTo>
                <a:lnTo>
                  <a:pt x="8431" y="39888"/>
                </a:lnTo>
                <a:lnTo>
                  <a:pt x="10749" y="41112"/>
                </a:lnTo>
                <a:lnTo>
                  <a:pt x="13439" y="41813"/>
                </a:lnTo>
                <a:lnTo>
                  <a:pt x="16027" y="42933"/>
                </a:lnTo>
                <a:lnTo>
                  <a:pt x="18817" y="43437"/>
                </a:lnTo>
                <a:lnTo>
                  <a:pt x="21794" y="43347"/>
                </a:lnTo>
                <a:lnTo>
                  <a:pt x="27561" y="42710"/>
                </a:lnTo>
                <a:lnTo>
                  <a:pt x="43477" y="17801"/>
                </a:lnTo>
                <a:lnTo>
                  <a:pt x="43581" y="15356"/>
                </a:lnTo>
                <a:lnTo>
                  <a:pt x="42966" y="13082"/>
                </a:lnTo>
                <a:lnTo>
                  <a:pt x="41609" y="10976"/>
                </a:lnTo>
                <a:lnTo>
                  <a:pt x="40730" y="8780"/>
                </a:lnTo>
                <a:lnTo>
                  <a:pt x="39236" y="6875"/>
                </a:lnTo>
                <a:lnTo>
                  <a:pt x="37123" y="5276"/>
                </a:lnTo>
                <a:lnTo>
                  <a:pt x="35161" y="3545"/>
                </a:lnTo>
                <a:lnTo>
                  <a:pt x="32828" y="2325"/>
                </a:lnTo>
                <a:lnTo>
                  <a:pt x="30143" y="1616"/>
                </a:lnTo>
                <a:lnTo>
                  <a:pt x="27561" y="510"/>
                </a:lnTo>
                <a:lnTo>
                  <a:pt x="24775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7607" y="1922703"/>
            <a:ext cx="3230880" cy="486409"/>
          </a:xfrm>
          <a:custGeom>
            <a:avLst/>
            <a:gdLst/>
            <a:ahLst/>
            <a:cxnLst/>
            <a:rect l="l" t="t" r="r" b="b"/>
            <a:pathLst>
              <a:path w="3230879" h="486410">
                <a:moveTo>
                  <a:pt x="1206" y="485965"/>
                </a:moveTo>
                <a:lnTo>
                  <a:pt x="1003" y="485584"/>
                </a:lnTo>
                <a:lnTo>
                  <a:pt x="0" y="483958"/>
                </a:lnTo>
                <a:lnTo>
                  <a:pt x="1206" y="485965"/>
                </a:lnTo>
                <a:close/>
              </a:path>
              <a:path w="3230879" h="486410">
                <a:moveTo>
                  <a:pt x="3230600" y="17703"/>
                </a:moveTo>
                <a:lnTo>
                  <a:pt x="3225381" y="5537"/>
                </a:lnTo>
                <a:lnTo>
                  <a:pt x="3209671" y="0"/>
                </a:lnTo>
                <a:lnTo>
                  <a:pt x="3193961" y="5537"/>
                </a:lnTo>
                <a:lnTo>
                  <a:pt x="3188716" y="17703"/>
                </a:lnTo>
                <a:lnTo>
                  <a:pt x="3193948" y="29883"/>
                </a:lnTo>
                <a:lnTo>
                  <a:pt x="3209671" y="35407"/>
                </a:lnTo>
                <a:lnTo>
                  <a:pt x="3225368" y="29883"/>
                </a:lnTo>
                <a:lnTo>
                  <a:pt x="3230600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99485" y="274395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5377" y="46426"/>
            <a:ext cx="141155" cy="13311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2404267" y="236566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4778" y="0"/>
                </a:moveTo>
                <a:lnTo>
                  <a:pt x="121" y="25642"/>
                </a:lnTo>
                <a:lnTo>
                  <a:pt x="0" y="28075"/>
                </a:lnTo>
                <a:lnTo>
                  <a:pt x="626" y="30351"/>
                </a:lnTo>
                <a:lnTo>
                  <a:pt x="1983" y="32457"/>
                </a:lnTo>
                <a:lnTo>
                  <a:pt x="2861" y="34653"/>
                </a:lnTo>
                <a:lnTo>
                  <a:pt x="4359" y="36558"/>
                </a:lnTo>
                <a:lnTo>
                  <a:pt x="6471" y="38159"/>
                </a:lnTo>
                <a:lnTo>
                  <a:pt x="8431" y="39888"/>
                </a:lnTo>
                <a:lnTo>
                  <a:pt x="10753" y="41112"/>
                </a:lnTo>
                <a:lnTo>
                  <a:pt x="13439" y="41813"/>
                </a:lnTo>
                <a:lnTo>
                  <a:pt x="16029" y="42933"/>
                </a:lnTo>
                <a:lnTo>
                  <a:pt x="18816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797"/>
                </a:lnTo>
                <a:lnTo>
                  <a:pt x="43585" y="15354"/>
                </a:lnTo>
                <a:lnTo>
                  <a:pt x="42965" y="13082"/>
                </a:lnTo>
                <a:lnTo>
                  <a:pt x="41611" y="10972"/>
                </a:lnTo>
                <a:lnTo>
                  <a:pt x="40733" y="8780"/>
                </a:lnTo>
                <a:lnTo>
                  <a:pt x="39236" y="6875"/>
                </a:lnTo>
                <a:lnTo>
                  <a:pt x="37123" y="5274"/>
                </a:lnTo>
                <a:lnTo>
                  <a:pt x="35165" y="3545"/>
                </a:lnTo>
                <a:lnTo>
                  <a:pt x="32832" y="2325"/>
                </a:lnTo>
                <a:lnTo>
                  <a:pt x="30145" y="1616"/>
                </a:lnTo>
                <a:lnTo>
                  <a:pt x="27565" y="510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60999" y="1346673"/>
            <a:ext cx="141155" cy="13310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365034" y="319107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8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14925" y="54228"/>
            <a:ext cx="4201795" cy="2200910"/>
          </a:xfrm>
          <a:custGeom>
            <a:avLst/>
            <a:gdLst/>
            <a:ahLst/>
            <a:cxnLst/>
            <a:rect l="l" t="t" r="r" b="b"/>
            <a:pathLst>
              <a:path w="4201795" h="2200910">
                <a:moveTo>
                  <a:pt x="43573" y="2172335"/>
                </a:moveTo>
                <a:lnTo>
                  <a:pt x="42964" y="2170061"/>
                </a:lnTo>
                <a:lnTo>
                  <a:pt x="41592" y="2167953"/>
                </a:lnTo>
                <a:lnTo>
                  <a:pt x="40728" y="2165756"/>
                </a:lnTo>
                <a:lnTo>
                  <a:pt x="39230" y="2163851"/>
                </a:lnTo>
                <a:lnTo>
                  <a:pt x="37109" y="2162251"/>
                </a:lnTo>
                <a:lnTo>
                  <a:pt x="35153" y="2160524"/>
                </a:lnTo>
                <a:lnTo>
                  <a:pt x="32829" y="2159304"/>
                </a:lnTo>
                <a:lnTo>
                  <a:pt x="30137" y="2158593"/>
                </a:lnTo>
                <a:lnTo>
                  <a:pt x="27559" y="2157476"/>
                </a:lnTo>
                <a:lnTo>
                  <a:pt x="24765" y="2156968"/>
                </a:lnTo>
                <a:lnTo>
                  <a:pt x="21793" y="2157057"/>
                </a:lnTo>
                <a:lnTo>
                  <a:pt x="16027" y="2157704"/>
                </a:lnTo>
                <a:lnTo>
                  <a:pt x="101" y="2182609"/>
                </a:lnTo>
                <a:lnTo>
                  <a:pt x="0" y="2185047"/>
                </a:lnTo>
                <a:lnTo>
                  <a:pt x="622" y="2187333"/>
                </a:lnTo>
                <a:lnTo>
                  <a:pt x="1981" y="2189429"/>
                </a:lnTo>
                <a:lnTo>
                  <a:pt x="2844" y="2191626"/>
                </a:lnTo>
                <a:lnTo>
                  <a:pt x="4343" y="2193518"/>
                </a:lnTo>
                <a:lnTo>
                  <a:pt x="6464" y="2195131"/>
                </a:lnTo>
                <a:lnTo>
                  <a:pt x="8432" y="2196858"/>
                </a:lnTo>
                <a:lnTo>
                  <a:pt x="10744" y="2198078"/>
                </a:lnTo>
                <a:lnTo>
                  <a:pt x="13436" y="2198789"/>
                </a:lnTo>
                <a:lnTo>
                  <a:pt x="16014" y="2199894"/>
                </a:lnTo>
                <a:lnTo>
                  <a:pt x="18808" y="2200414"/>
                </a:lnTo>
                <a:lnTo>
                  <a:pt x="21793" y="2200313"/>
                </a:lnTo>
                <a:lnTo>
                  <a:pt x="27546" y="2199690"/>
                </a:lnTo>
                <a:lnTo>
                  <a:pt x="43472" y="2174760"/>
                </a:lnTo>
                <a:lnTo>
                  <a:pt x="43573" y="2172335"/>
                </a:lnTo>
                <a:close/>
              </a:path>
              <a:path w="4201795" h="2200910">
                <a:moveTo>
                  <a:pt x="341312" y="51523"/>
                </a:moveTo>
                <a:lnTo>
                  <a:pt x="323443" y="31381"/>
                </a:lnTo>
                <a:lnTo>
                  <a:pt x="309918" y="31381"/>
                </a:lnTo>
                <a:lnTo>
                  <a:pt x="306933" y="31280"/>
                </a:lnTo>
                <a:lnTo>
                  <a:pt x="304152" y="31800"/>
                </a:lnTo>
                <a:lnTo>
                  <a:pt x="301574" y="32905"/>
                </a:lnTo>
                <a:lnTo>
                  <a:pt x="298881" y="33616"/>
                </a:lnTo>
                <a:lnTo>
                  <a:pt x="296557" y="34836"/>
                </a:lnTo>
                <a:lnTo>
                  <a:pt x="294589" y="36563"/>
                </a:lnTo>
                <a:lnTo>
                  <a:pt x="292481" y="38163"/>
                </a:lnTo>
                <a:lnTo>
                  <a:pt x="290982" y="40068"/>
                </a:lnTo>
                <a:lnTo>
                  <a:pt x="290106" y="42265"/>
                </a:lnTo>
                <a:lnTo>
                  <a:pt x="288747" y="44361"/>
                </a:lnTo>
                <a:lnTo>
                  <a:pt x="288124" y="46647"/>
                </a:lnTo>
                <a:lnTo>
                  <a:pt x="288239" y="49085"/>
                </a:lnTo>
                <a:lnTo>
                  <a:pt x="289013" y="53784"/>
                </a:lnTo>
                <a:lnTo>
                  <a:pt x="319519" y="66789"/>
                </a:lnTo>
                <a:lnTo>
                  <a:pt x="322503" y="66878"/>
                </a:lnTo>
                <a:lnTo>
                  <a:pt x="325297" y="66357"/>
                </a:lnTo>
                <a:lnTo>
                  <a:pt x="327875" y="65252"/>
                </a:lnTo>
                <a:lnTo>
                  <a:pt x="330568" y="64554"/>
                </a:lnTo>
                <a:lnTo>
                  <a:pt x="332892" y="63322"/>
                </a:lnTo>
                <a:lnTo>
                  <a:pt x="334860" y="61595"/>
                </a:lnTo>
                <a:lnTo>
                  <a:pt x="336969" y="59994"/>
                </a:lnTo>
                <a:lnTo>
                  <a:pt x="338455" y="58089"/>
                </a:lnTo>
                <a:lnTo>
                  <a:pt x="339331" y="55905"/>
                </a:lnTo>
                <a:lnTo>
                  <a:pt x="340690" y="53797"/>
                </a:lnTo>
                <a:lnTo>
                  <a:pt x="341312" y="51523"/>
                </a:lnTo>
                <a:close/>
              </a:path>
              <a:path w="4201795" h="2200910">
                <a:moveTo>
                  <a:pt x="3490709" y="17703"/>
                </a:moveTo>
                <a:lnTo>
                  <a:pt x="3485477" y="5537"/>
                </a:lnTo>
                <a:lnTo>
                  <a:pt x="3469767" y="0"/>
                </a:lnTo>
                <a:lnTo>
                  <a:pt x="3454057" y="5537"/>
                </a:lnTo>
                <a:lnTo>
                  <a:pt x="3448824" y="17703"/>
                </a:lnTo>
                <a:lnTo>
                  <a:pt x="3454057" y="29883"/>
                </a:lnTo>
                <a:lnTo>
                  <a:pt x="3469767" y="35407"/>
                </a:lnTo>
                <a:lnTo>
                  <a:pt x="3485464" y="29883"/>
                </a:lnTo>
                <a:lnTo>
                  <a:pt x="3490709" y="17703"/>
                </a:lnTo>
                <a:close/>
              </a:path>
              <a:path w="4201795" h="2200910">
                <a:moveTo>
                  <a:pt x="4038155" y="1602168"/>
                </a:moveTo>
                <a:lnTo>
                  <a:pt x="4032923" y="1589989"/>
                </a:lnTo>
                <a:lnTo>
                  <a:pt x="4017213" y="1584464"/>
                </a:lnTo>
                <a:lnTo>
                  <a:pt x="4001516" y="1589989"/>
                </a:lnTo>
                <a:lnTo>
                  <a:pt x="3996271" y="1602168"/>
                </a:lnTo>
                <a:lnTo>
                  <a:pt x="4001503" y="1614335"/>
                </a:lnTo>
                <a:lnTo>
                  <a:pt x="4017213" y="1619872"/>
                </a:lnTo>
                <a:lnTo>
                  <a:pt x="4032910" y="1614335"/>
                </a:lnTo>
                <a:lnTo>
                  <a:pt x="4038155" y="1602168"/>
                </a:lnTo>
                <a:close/>
              </a:path>
              <a:path w="4201795" h="2200910">
                <a:moveTo>
                  <a:pt x="4201426" y="2049272"/>
                </a:moveTo>
                <a:lnTo>
                  <a:pt x="4196194" y="2037092"/>
                </a:lnTo>
                <a:lnTo>
                  <a:pt x="4180484" y="2031568"/>
                </a:lnTo>
                <a:lnTo>
                  <a:pt x="4164787" y="2037092"/>
                </a:lnTo>
                <a:lnTo>
                  <a:pt x="4159542" y="2049272"/>
                </a:lnTo>
                <a:lnTo>
                  <a:pt x="4164774" y="2061438"/>
                </a:lnTo>
                <a:lnTo>
                  <a:pt x="4180484" y="2066975"/>
                </a:lnTo>
                <a:lnTo>
                  <a:pt x="4196181" y="2061438"/>
                </a:lnTo>
                <a:lnTo>
                  <a:pt x="4201426" y="2049272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64305" y="2101471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3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3" y="35408"/>
                </a:lnTo>
                <a:lnTo>
                  <a:pt x="36641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9089" y="2263990"/>
            <a:ext cx="826769" cy="337820"/>
          </a:xfrm>
          <a:custGeom>
            <a:avLst/>
            <a:gdLst/>
            <a:ahLst/>
            <a:cxnLst/>
            <a:rect l="l" t="t" r="r" b="b"/>
            <a:pathLst>
              <a:path w="826770" h="337819">
                <a:moveTo>
                  <a:pt x="41884" y="17703"/>
                </a:moveTo>
                <a:lnTo>
                  <a:pt x="36652" y="5524"/>
                </a:lnTo>
                <a:lnTo>
                  <a:pt x="20942" y="0"/>
                </a:lnTo>
                <a:lnTo>
                  <a:pt x="5245" y="5524"/>
                </a:lnTo>
                <a:lnTo>
                  <a:pt x="0" y="17703"/>
                </a:lnTo>
                <a:lnTo>
                  <a:pt x="5232" y="29870"/>
                </a:lnTo>
                <a:lnTo>
                  <a:pt x="20942" y="35407"/>
                </a:lnTo>
                <a:lnTo>
                  <a:pt x="36639" y="29870"/>
                </a:lnTo>
                <a:lnTo>
                  <a:pt x="41884" y="17703"/>
                </a:lnTo>
                <a:close/>
              </a:path>
              <a:path w="826770" h="337819">
                <a:moveTo>
                  <a:pt x="785977" y="301637"/>
                </a:moveTo>
                <a:lnTo>
                  <a:pt x="785622" y="301244"/>
                </a:lnTo>
                <a:lnTo>
                  <a:pt x="784390" y="300659"/>
                </a:lnTo>
                <a:lnTo>
                  <a:pt x="782675" y="299961"/>
                </a:lnTo>
                <a:lnTo>
                  <a:pt x="782307" y="299859"/>
                </a:lnTo>
                <a:lnTo>
                  <a:pt x="785977" y="301637"/>
                </a:lnTo>
                <a:close/>
              </a:path>
              <a:path w="826770" h="337819">
                <a:moveTo>
                  <a:pt x="826668" y="337515"/>
                </a:moveTo>
                <a:lnTo>
                  <a:pt x="825411" y="334581"/>
                </a:lnTo>
                <a:lnTo>
                  <a:pt x="826668" y="337515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84386" y="728431"/>
            <a:ext cx="143107" cy="134952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9534428" y="66054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39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39" y="35410"/>
                </a:lnTo>
                <a:lnTo>
                  <a:pt x="36641" y="29877"/>
                </a:lnTo>
                <a:lnTo>
                  <a:pt x="41883" y="17705"/>
                </a:lnTo>
                <a:lnTo>
                  <a:pt x="36653" y="5532"/>
                </a:lnTo>
                <a:lnTo>
                  <a:pt x="20939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40644" y="11800"/>
            <a:ext cx="141156" cy="133109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6739732" y="27382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4771" y="0"/>
                </a:moveTo>
                <a:lnTo>
                  <a:pt x="107" y="25636"/>
                </a:lnTo>
                <a:lnTo>
                  <a:pt x="0" y="28079"/>
                </a:lnTo>
                <a:lnTo>
                  <a:pt x="623" y="30355"/>
                </a:lnTo>
                <a:lnTo>
                  <a:pt x="1976" y="32461"/>
                </a:lnTo>
                <a:lnTo>
                  <a:pt x="2854" y="34657"/>
                </a:lnTo>
                <a:lnTo>
                  <a:pt x="4345" y="36550"/>
                </a:lnTo>
                <a:lnTo>
                  <a:pt x="6461" y="38163"/>
                </a:lnTo>
                <a:lnTo>
                  <a:pt x="8427" y="39888"/>
                </a:lnTo>
                <a:lnTo>
                  <a:pt x="10749" y="41101"/>
                </a:lnTo>
                <a:lnTo>
                  <a:pt x="13439" y="41817"/>
                </a:lnTo>
                <a:lnTo>
                  <a:pt x="16023" y="42925"/>
                </a:lnTo>
                <a:lnTo>
                  <a:pt x="18806" y="43437"/>
                </a:lnTo>
                <a:lnTo>
                  <a:pt x="21790" y="43340"/>
                </a:lnTo>
                <a:lnTo>
                  <a:pt x="27551" y="42710"/>
                </a:lnTo>
                <a:lnTo>
                  <a:pt x="43467" y="17791"/>
                </a:lnTo>
                <a:lnTo>
                  <a:pt x="43578" y="15358"/>
                </a:lnTo>
                <a:lnTo>
                  <a:pt x="42959" y="13086"/>
                </a:lnTo>
                <a:lnTo>
                  <a:pt x="41598" y="10976"/>
                </a:lnTo>
                <a:lnTo>
                  <a:pt x="40727" y="8780"/>
                </a:lnTo>
                <a:lnTo>
                  <a:pt x="39232" y="6879"/>
                </a:lnTo>
                <a:lnTo>
                  <a:pt x="37119" y="5274"/>
                </a:lnTo>
                <a:lnTo>
                  <a:pt x="35154" y="3549"/>
                </a:lnTo>
                <a:lnTo>
                  <a:pt x="32828" y="2325"/>
                </a:lnTo>
                <a:lnTo>
                  <a:pt x="30139" y="1620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6903" y="2307841"/>
            <a:ext cx="106521" cy="10045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9252572" y="245811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0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0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12177" y="2697882"/>
            <a:ext cx="141156" cy="13311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61" y="2451441"/>
            <a:ext cx="10020838" cy="4460198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3661" y="5879595"/>
            <a:ext cx="10020935" cy="1884045"/>
          </a:xfrm>
          <a:custGeom>
            <a:avLst/>
            <a:gdLst/>
            <a:ahLst/>
            <a:cxnLst/>
            <a:rect l="l" t="t" r="r" b="b"/>
            <a:pathLst>
              <a:path w="10020935" h="1884045">
                <a:moveTo>
                  <a:pt x="5497219" y="0"/>
                </a:moveTo>
                <a:lnTo>
                  <a:pt x="5368530" y="8477"/>
                </a:lnTo>
                <a:lnTo>
                  <a:pt x="2989702" y="250091"/>
                </a:lnTo>
                <a:lnTo>
                  <a:pt x="1315381" y="542308"/>
                </a:lnTo>
                <a:lnTo>
                  <a:pt x="325501" y="788499"/>
                </a:lnTo>
                <a:lnTo>
                  <a:pt x="0" y="892036"/>
                </a:lnTo>
                <a:lnTo>
                  <a:pt x="0" y="1884031"/>
                </a:lnTo>
                <a:lnTo>
                  <a:pt x="10020838" y="1884031"/>
                </a:lnTo>
                <a:lnTo>
                  <a:pt x="10020838" y="1032043"/>
                </a:lnTo>
                <a:lnTo>
                  <a:pt x="9749251" y="915901"/>
                </a:lnTo>
                <a:lnTo>
                  <a:pt x="8919639" y="636326"/>
                </a:lnTo>
                <a:lnTo>
                  <a:pt x="7509721" y="296600"/>
                </a:lnTo>
                <a:lnTo>
                  <a:pt x="5497219" y="0"/>
                </a:lnTo>
                <a:close/>
              </a:path>
            </a:pathLst>
          </a:custGeom>
          <a:solidFill>
            <a:srgbClr val="92C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04905" y="7574791"/>
            <a:ext cx="143107" cy="13495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62" y="7572866"/>
            <a:ext cx="163842" cy="15450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50849" y="7615576"/>
            <a:ext cx="106517" cy="100454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740829" y="7506817"/>
            <a:ext cx="2395855" cy="208279"/>
          </a:xfrm>
          <a:custGeom>
            <a:avLst/>
            <a:gdLst/>
            <a:ahLst/>
            <a:cxnLst/>
            <a:rect l="l" t="t" r="r" b="b"/>
            <a:pathLst>
              <a:path w="2395855" h="208279">
                <a:moveTo>
                  <a:pt x="41884" y="190360"/>
                </a:moveTo>
                <a:lnTo>
                  <a:pt x="36652" y="178193"/>
                </a:lnTo>
                <a:lnTo>
                  <a:pt x="20942" y="172656"/>
                </a:lnTo>
                <a:lnTo>
                  <a:pt x="5245" y="178193"/>
                </a:lnTo>
                <a:lnTo>
                  <a:pt x="0" y="190360"/>
                </a:lnTo>
                <a:lnTo>
                  <a:pt x="5232" y="202539"/>
                </a:lnTo>
                <a:lnTo>
                  <a:pt x="20942" y="208064"/>
                </a:lnTo>
                <a:lnTo>
                  <a:pt x="36639" y="202539"/>
                </a:lnTo>
                <a:lnTo>
                  <a:pt x="41884" y="190360"/>
                </a:lnTo>
                <a:close/>
              </a:path>
              <a:path w="2395855" h="208279">
                <a:moveTo>
                  <a:pt x="2395804" y="15367"/>
                </a:moveTo>
                <a:lnTo>
                  <a:pt x="2395194" y="13093"/>
                </a:lnTo>
                <a:lnTo>
                  <a:pt x="2393835" y="10985"/>
                </a:lnTo>
                <a:lnTo>
                  <a:pt x="2392959" y="8788"/>
                </a:lnTo>
                <a:lnTo>
                  <a:pt x="2391460" y="6883"/>
                </a:lnTo>
                <a:lnTo>
                  <a:pt x="2389352" y="5283"/>
                </a:lnTo>
                <a:lnTo>
                  <a:pt x="2387384" y="3556"/>
                </a:lnTo>
                <a:lnTo>
                  <a:pt x="2385060" y="2336"/>
                </a:lnTo>
                <a:lnTo>
                  <a:pt x="2382367" y="1625"/>
                </a:lnTo>
                <a:lnTo>
                  <a:pt x="2379789" y="520"/>
                </a:lnTo>
                <a:lnTo>
                  <a:pt x="2377008" y="0"/>
                </a:lnTo>
                <a:lnTo>
                  <a:pt x="2374023" y="101"/>
                </a:lnTo>
                <a:lnTo>
                  <a:pt x="2368258" y="736"/>
                </a:lnTo>
                <a:lnTo>
                  <a:pt x="2352344" y="25654"/>
                </a:lnTo>
                <a:lnTo>
                  <a:pt x="2352230" y="28079"/>
                </a:lnTo>
                <a:lnTo>
                  <a:pt x="2352852" y="30353"/>
                </a:lnTo>
                <a:lnTo>
                  <a:pt x="2354211" y="32461"/>
                </a:lnTo>
                <a:lnTo>
                  <a:pt x="2355088" y="34658"/>
                </a:lnTo>
                <a:lnTo>
                  <a:pt x="2356586" y="36563"/>
                </a:lnTo>
                <a:lnTo>
                  <a:pt x="2358694" y="38163"/>
                </a:lnTo>
                <a:lnTo>
                  <a:pt x="2360663" y="39890"/>
                </a:lnTo>
                <a:lnTo>
                  <a:pt x="2362974" y="41122"/>
                </a:lnTo>
                <a:lnTo>
                  <a:pt x="2365667" y="41821"/>
                </a:lnTo>
                <a:lnTo>
                  <a:pt x="2368258" y="42938"/>
                </a:lnTo>
                <a:lnTo>
                  <a:pt x="2371039" y="43446"/>
                </a:lnTo>
                <a:lnTo>
                  <a:pt x="2374023" y="43357"/>
                </a:lnTo>
                <a:lnTo>
                  <a:pt x="2379789" y="42710"/>
                </a:lnTo>
                <a:lnTo>
                  <a:pt x="2395702" y="17805"/>
                </a:lnTo>
                <a:lnTo>
                  <a:pt x="2395804" y="15367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49278" y="7687313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69038" y="606363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4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4" y="35410"/>
                </a:lnTo>
                <a:lnTo>
                  <a:pt x="36642" y="29877"/>
                </a:lnTo>
                <a:lnTo>
                  <a:pt x="41882" y="17705"/>
                </a:lnTo>
                <a:lnTo>
                  <a:pt x="36654" y="5532"/>
                </a:lnTo>
                <a:lnTo>
                  <a:pt x="20944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0725" y="6905721"/>
            <a:ext cx="168120" cy="80669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1356131" y="6526021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3670" y="1778"/>
                </a:moveTo>
                <a:lnTo>
                  <a:pt x="3314" y="1384"/>
                </a:lnTo>
                <a:lnTo>
                  <a:pt x="2082" y="787"/>
                </a:lnTo>
                <a:lnTo>
                  <a:pt x="355" y="101"/>
                </a:lnTo>
                <a:lnTo>
                  <a:pt x="0" y="0"/>
                </a:lnTo>
                <a:lnTo>
                  <a:pt x="3670" y="1778"/>
                </a:lnTo>
                <a:close/>
              </a:path>
              <a:path w="44450" h="38100">
                <a:moveTo>
                  <a:pt x="44361" y="37655"/>
                </a:moveTo>
                <a:lnTo>
                  <a:pt x="44297" y="37299"/>
                </a:lnTo>
                <a:lnTo>
                  <a:pt x="43878" y="36322"/>
                </a:lnTo>
                <a:lnTo>
                  <a:pt x="43294" y="35064"/>
                </a:lnTo>
                <a:lnTo>
                  <a:pt x="43141" y="34785"/>
                </a:lnTo>
                <a:lnTo>
                  <a:pt x="44361" y="37655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1565" y="6539900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43" y="0"/>
                </a:moveTo>
                <a:lnTo>
                  <a:pt x="5242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3" y="35408"/>
                </a:lnTo>
                <a:lnTo>
                  <a:pt x="36640" y="29876"/>
                </a:lnTo>
                <a:lnTo>
                  <a:pt x="41882" y="17704"/>
                </a:lnTo>
                <a:lnTo>
                  <a:pt x="36654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4954" y="7112419"/>
            <a:ext cx="3861435" cy="162560"/>
          </a:xfrm>
          <a:custGeom>
            <a:avLst/>
            <a:gdLst/>
            <a:ahLst/>
            <a:cxnLst/>
            <a:rect l="l" t="t" r="r" b="b"/>
            <a:pathLst>
              <a:path w="3861435" h="162559">
                <a:moveTo>
                  <a:pt x="43573" y="15354"/>
                </a:moveTo>
                <a:lnTo>
                  <a:pt x="42964" y="13081"/>
                </a:lnTo>
                <a:lnTo>
                  <a:pt x="41592" y="10972"/>
                </a:lnTo>
                <a:lnTo>
                  <a:pt x="40728" y="8788"/>
                </a:lnTo>
                <a:lnTo>
                  <a:pt x="39230" y="6883"/>
                </a:lnTo>
                <a:lnTo>
                  <a:pt x="37122" y="5270"/>
                </a:lnTo>
                <a:lnTo>
                  <a:pt x="35153" y="3543"/>
                </a:lnTo>
                <a:lnTo>
                  <a:pt x="32829" y="2324"/>
                </a:lnTo>
                <a:lnTo>
                  <a:pt x="30137" y="1612"/>
                </a:lnTo>
                <a:lnTo>
                  <a:pt x="27559" y="508"/>
                </a:lnTo>
                <a:lnTo>
                  <a:pt x="24765" y="0"/>
                </a:lnTo>
                <a:lnTo>
                  <a:pt x="21793" y="88"/>
                </a:lnTo>
                <a:lnTo>
                  <a:pt x="16027" y="723"/>
                </a:lnTo>
                <a:lnTo>
                  <a:pt x="101" y="25641"/>
                </a:lnTo>
                <a:lnTo>
                  <a:pt x="0" y="28079"/>
                </a:lnTo>
                <a:lnTo>
                  <a:pt x="622" y="30353"/>
                </a:lnTo>
                <a:lnTo>
                  <a:pt x="1981" y="32461"/>
                </a:lnTo>
                <a:lnTo>
                  <a:pt x="2857" y="34658"/>
                </a:lnTo>
                <a:lnTo>
                  <a:pt x="4343" y="36550"/>
                </a:lnTo>
                <a:lnTo>
                  <a:pt x="6464" y="38163"/>
                </a:lnTo>
                <a:lnTo>
                  <a:pt x="8432" y="39890"/>
                </a:lnTo>
                <a:lnTo>
                  <a:pt x="10744" y="41097"/>
                </a:lnTo>
                <a:lnTo>
                  <a:pt x="13436" y="41821"/>
                </a:lnTo>
                <a:lnTo>
                  <a:pt x="16027" y="42926"/>
                </a:lnTo>
                <a:lnTo>
                  <a:pt x="18808" y="43434"/>
                </a:lnTo>
                <a:lnTo>
                  <a:pt x="21793" y="43345"/>
                </a:lnTo>
                <a:lnTo>
                  <a:pt x="27546" y="42710"/>
                </a:lnTo>
                <a:lnTo>
                  <a:pt x="43459" y="17792"/>
                </a:lnTo>
                <a:lnTo>
                  <a:pt x="43573" y="15354"/>
                </a:lnTo>
                <a:close/>
              </a:path>
              <a:path w="3861435" h="162559">
                <a:moveTo>
                  <a:pt x="3198203" y="144297"/>
                </a:moveTo>
                <a:lnTo>
                  <a:pt x="3192970" y="132130"/>
                </a:lnTo>
                <a:lnTo>
                  <a:pt x="3177260" y="126593"/>
                </a:lnTo>
                <a:lnTo>
                  <a:pt x="3161563" y="132130"/>
                </a:lnTo>
                <a:lnTo>
                  <a:pt x="3156318" y="144297"/>
                </a:lnTo>
                <a:lnTo>
                  <a:pt x="3161538" y="156464"/>
                </a:lnTo>
                <a:lnTo>
                  <a:pt x="3177260" y="162001"/>
                </a:lnTo>
                <a:lnTo>
                  <a:pt x="3192957" y="156464"/>
                </a:lnTo>
                <a:lnTo>
                  <a:pt x="3198203" y="144297"/>
                </a:lnTo>
                <a:close/>
              </a:path>
              <a:path w="3861435" h="162559">
                <a:moveTo>
                  <a:pt x="3860901" y="58013"/>
                </a:moveTo>
                <a:lnTo>
                  <a:pt x="3855669" y="45847"/>
                </a:lnTo>
                <a:lnTo>
                  <a:pt x="3839959" y="40309"/>
                </a:lnTo>
                <a:lnTo>
                  <a:pt x="3824262" y="45847"/>
                </a:lnTo>
                <a:lnTo>
                  <a:pt x="3819017" y="58013"/>
                </a:lnTo>
                <a:lnTo>
                  <a:pt x="3824249" y="70192"/>
                </a:lnTo>
                <a:lnTo>
                  <a:pt x="3839959" y="75717"/>
                </a:lnTo>
                <a:lnTo>
                  <a:pt x="3855656" y="70192"/>
                </a:lnTo>
                <a:lnTo>
                  <a:pt x="3860901" y="5801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33809" y="716840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4122" y="7457424"/>
            <a:ext cx="106519" cy="100454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1346334" y="734866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24778" y="0"/>
                </a:moveTo>
                <a:lnTo>
                  <a:pt x="119" y="25642"/>
                </a:lnTo>
                <a:lnTo>
                  <a:pt x="0" y="28079"/>
                </a:lnTo>
                <a:lnTo>
                  <a:pt x="627" y="30351"/>
                </a:lnTo>
                <a:lnTo>
                  <a:pt x="1983" y="32461"/>
                </a:lnTo>
                <a:lnTo>
                  <a:pt x="2862" y="34657"/>
                </a:lnTo>
                <a:lnTo>
                  <a:pt x="4356" y="36562"/>
                </a:lnTo>
                <a:lnTo>
                  <a:pt x="6473" y="38163"/>
                </a:lnTo>
                <a:lnTo>
                  <a:pt x="8431" y="39888"/>
                </a:lnTo>
                <a:lnTo>
                  <a:pt x="10750" y="41112"/>
                </a:lnTo>
                <a:lnTo>
                  <a:pt x="13439" y="41813"/>
                </a:lnTo>
                <a:lnTo>
                  <a:pt x="16031" y="42933"/>
                </a:lnTo>
                <a:lnTo>
                  <a:pt x="18817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801"/>
                </a:lnTo>
                <a:lnTo>
                  <a:pt x="43586" y="15356"/>
                </a:lnTo>
                <a:lnTo>
                  <a:pt x="42966" y="13082"/>
                </a:lnTo>
                <a:lnTo>
                  <a:pt x="41612" y="10976"/>
                </a:lnTo>
                <a:lnTo>
                  <a:pt x="40733" y="8780"/>
                </a:lnTo>
                <a:lnTo>
                  <a:pt x="39236" y="6879"/>
                </a:lnTo>
                <a:lnTo>
                  <a:pt x="37123" y="5276"/>
                </a:lnTo>
                <a:lnTo>
                  <a:pt x="35161" y="3549"/>
                </a:lnTo>
                <a:lnTo>
                  <a:pt x="32832" y="2325"/>
                </a:lnTo>
                <a:lnTo>
                  <a:pt x="30147" y="1619"/>
                </a:lnTo>
                <a:lnTo>
                  <a:pt x="27565" y="510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2549" y="7080859"/>
            <a:ext cx="274320" cy="483870"/>
          </a:xfrm>
          <a:custGeom>
            <a:avLst/>
            <a:gdLst/>
            <a:ahLst/>
            <a:cxnLst/>
            <a:rect l="l" t="t" r="r" b="b"/>
            <a:pathLst>
              <a:path w="274319" h="483870">
                <a:moveTo>
                  <a:pt x="41871" y="466013"/>
                </a:moveTo>
                <a:lnTo>
                  <a:pt x="36652" y="453847"/>
                </a:lnTo>
                <a:lnTo>
                  <a:pt x="20942" y="448310"/>
                </a:lnTo>
                <a:lnTo>
                  <a:pt x="5232" y="453847"/>
                </a:lnTo>
                <a:lnTo>
                  <a:pt x="0" y="466013"/>
                </a:lnTo>
                <a:lnTo>
                  <a:pt x="5232" y="478180"/>
                </a:lnTo>
                <a:lnTo>
                  <a:pt x="20942" y="483717"/>
                </a:lnTo>
                <a:lnTo>
                  <a:pt x="36639" y="478180"/>
                </a:lnTo>
                <a:lnTo>
                  <a:pt x="41871" y="466013"/>
                </a:lnTo>
                <a:close/>
              </a:path>
              <a:path w="274319" h="483870">
                <a:moveTo>
                  <a:pt x="273875" y="17703"/>
                </a:moveTo>
                <a:lnTo>
                  <a:pt x="268643" y="5537"/>
                </a:lnTo>
                <a:lnTo>
                  <a:pt x="252933" y="0"/>
                </a:lnTo>
                <a:lnTo>
                  <a:pt x="237236" y="5537"/>
                </a:lnTo>
                <a:lnTo>
                  <a:pt x="231990" y="17703"/>
                </a:lnTo>
                <a:lnTo>
                  <a:pt x="237223" y="29883"/>
                </a:lnTo>
                <a:lnTo>
                  <a:pt x="252933" y="35407"/>
                </a:lnTo>
                <a:lnTo>
                  <a:pt x="268630" y="29883"/>
                </a:lnTo>
                <a:lnTo>
                  <a:pt x="273875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00173" y="7540167"/>
            <a:ext cx="143107" cy="134952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22029" y="7538237"/>
            <a:ext cx="163843" cy="15450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46117" y="7580952"/>
            <a:ext cx="106516" cy="100453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8236583" y="6939266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5" h="113665">
                <a:moveTo>
                  <a:pt x="59983" y="0"/>
                </a:moveTo>
                <a:lnTo>
                  <a:pt x="39985" y="28275"/>
                </a:lnTo>
                <a:lnTo>
                  <a:pt x="0" y="28275"/>
                </a:lnTo>
                <a:lnTo>
                  <a:pt x="19998" y="56559"/>
                </a:lnTo>
                <a:lnTo>
                  <a:pt x="0" y="84841"/>
                </a:lnTo>
                <a:lnTo>
                  <a:pt x="39985" y="84841"/>
                </a:lnTo>
                <a:lnTo>
                  <a:pt x="59983" y="113122"/>
                </a:lnTo>
                <a:lnTo>
                  <a:pt x="79970" y="84841"/>
                </a:lnTo>
                <a:lnTo>
                  <a:pt x="119955" y="84841"/>
                </a:lnTo>
                <a:lnTo>
                  <a:pt x="99968" y="56559"/>
                </a:lnTo>
                <a:lnTo>
                  <a:pt x="119955" y="28275"/>
                </a:lnTo>
                <a:lnTo>
                  <a:pt x="79970" y="28275"/>
                </a:lnTo>
                <a:lnTo>
                  <a:pt x="5998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338" y="724481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3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3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4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36094" y="7472197"/>
            <a:ext cx="2395855" cy="208279"/>
          </a:xfrm>
          <a:custGeom>
            <a:avLst/>
            <a:gdLst/>
            <a:ahLst/>
            <a:cxnLst/>
            <a:rect l="l" t="t" r="r" b="b"/>
            <a:pathLst>
              <a:path w="2395854" h="208279">
                <a:moveTo>
                  <a:pt x="41884" y="190360"/>
                </a:moveTo>
                <a:lnTo>
                  <a:pt x="36652" y="178181"/>
                </a:lnTo>
                <a:lnTo>
                  <a:pt x="20942" y="172656"/>
                </a:lnTo>
                <a:lnTo>
                  <a:pt x="5245" y="178181"/>
                </a:lnTo>
                <a:lnTo>
                  <a:pt x="0" y="190360"/>
                </a:lnTo>
                <a:lnTo>
                  <a:pt x="5232" y="202526"/>
                </a:lnTo>
                <a:lnTo>
                  <a:pt x="20942" y="208064"/>
                </a:lnTo>
                <a:lnTo>
                  <a:pt x="36639" y="202526"/>
                </a:lnTo>
                <a:lnTo>
                  <a:pt x="41884" y="190360"/>
                </a:lnTo>
                <a:close/>
              </a:path>
              <a:path w="2395854" h="208279">
                <a:moveTo>
                  <a:pt x="2395817" y="15354"/>
                </a:moveTo>
                <a:lnTo>
                  <a:pt x="2395194" y="13081"/>
                </a:lnTo>
                <a:lnTo>
                  <a:pt x="2393835" y="10972"/>
                </a:lnTo>
                <a:lnTo>
                  <a:pt x="2392959" y="8775"/>
                </a:lnTo>
                <a:lnTo>
                  <a:pt x="2391460" y="6870"/>
                </a:lnTo>
                <a:lnTo>
                  <a:pt x="2389352" y="5283"/>
                </a:lnTo>
                <a:lnTo>
                  <a:pt x="2387396" y="3543"/>
                </a:lnTo>
                <a:lnTo>
                  <a:pt x="2385060" y="2324"/>
                </a:lnTo>
                <a:lnTo>
                  <a:pt x="2382367" y="1612"/>
                </a:lnTo>
                <a:lnTo>
                  <a:pt x="2379789" y="508"/>
                </a:lnTo>
                <a:lnTo>
                  <a:pt x="2377008" y="0"/>
                </a:lnTo>
                <a:lnTo>
                  <a:pt x="2374023" y="101"/>
                </a:lnTo>
                <a:lnTo>
                  <a:pt x="2368258" y="723"/>
                </a:lnTo>
                <a:lnTo>
                  <a:pt x="2352344" y="25641"/>
                </a:lnTo>
                <a:lnTo>
                  <a:pt x="2352230" y="28079"/>
                </a:lnTo>
                <a:lnTo>
                  <a:pt x="2352852" y="30353"/>
                </a:lnTo>
                <a:lnTo>
                  <a:pt x="2354211" y="32461"/>
                </a:lnTo>
                <a:lnTo>
                  <a:pt x="2355088" y="34658"/>
                </a:lnTo>
                <a:lnTo>
                  <a:pt x="2356586" y="36563"/>
                </a:lnTo>
                <a:lnTo>
                  <a:pt x="2358694" y="38163"/>
                </a:lnTo>
                <a:lnTo>
                  <a:pt x="2360663" y="39890"/>
                </a:lnTo>
                <a:lnTo>
                  <a:pt x="2362974" y="41109"/>
                </a:lnTo>
                <a:lnTo>
                  <a:pt x="2365667" y="41808"/>
                </a:lnTo>
                <a:lnTo>
                  <a:pt x="2368258" y="42938"/>
                </a:lnTo>
                <a:lnTo>
                  <a:pt x="2371052" y="43434"/>
                </a:lnTo>
                <a:lnTo>
                  <a:pt x="2374023" y="43345"/>
                </a:lnTo>
                <a:lnTo>
                  <a:pt x="2379789" y="42710"/>
                </a:lnTo>
                <a:lnTo>
                  <a:pt x="2395702" y="17805"/>
                </a:lnTo>
                <a:lnTo>
                  <a:pt x="2395817" y="15354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14925" y="6138748"/>
            <a:ext cx="3471545" cy="1549400"/>
          </a:xfrm>
          <a:custGeom>
            <a:avLst/>
            <a:gdLst/>
            <a:ahLst/>
            <a:cxnLst/>
            <a:rect l="l" t="t" r="r" b="b"/>
            <a:pathLst>
              <a:path w="3471545" h="1549400">
                <a:moveTo>
                  <a:pt x="43573" y="15354"/>
                </a:moveTo>
                <a:lnTo>
                  <a:pt x="42964" y="13081"/>
                </a:lnTo>
                <a:lnTo>
                  <a:pt x="41592" y="10972"/>
                </a:lnTo>
                <a:lnTo>
                  <a:pt x="40728" y="8775"/>
                </a:lnTo>
                <a:lnTo>
                  <a:pt x="39230" y="6870"/>
                </a:lnTo>
                <a:lnTo>
                  <a:pt x="37109" y="5270"/>
                </a:lnTo>
                <a:lnTo>
                  <a:pt x="35153" y="3543"/>
                </a:lnTo>
                <a:lnTo>
                  <a:pt x="32829" y="2324"/>
                </a:lnTo>
                <a:lnTo>
                  <a:pt x="30137" y="1612"/>
                </a:lnTo>
                <a:lnTo>
                  <a:pt x="27559" y="495"/>
                </a:lnTo>
                <a:lnTo>
                  <a:pt x="24765" y="0"/>
                </a:lnTo>
                <a:lnTo>
                  <a:pt x="21793" y="88"/>
                </a:lnTo>
                <a:lnTo>
                  <a:pt x="16027" y="723"/>
                </a:lnTo>
                <a:lnTo>
                  <a:pt x="101" y="25628"/>
                </a:lnTo>
                <a:lnTo>
                  <a:pt x="0" y="28079"/>
                </a:lnTo>
                <a:lnTo>
                  <a:pt x="622" y="30353"/>
                </a:lnTo>
                <a:lnTo>
                  <a:pt x="1981" y="32461"/>
                </a:lnTo>
                <a:lnTo>
                  <a:pt x="2844" y="34658"/>
                </a:lnTo>
                <a:lnTo>
                  <a:pt x="4343" y="36550"/>
                </a:lnTo>
                <a:lnTo>
                  <a:pt x="6464" y="38150"/>
                </a:lnTo>
                <a:lnTo>
                  <a:pt x="8432" y="39878"/>
                </a:lnTo>
                <a:lnTo>
                  <a:pt x="10744" y="41097"/>
                </a:lnTo>
                <a:lnTo>
                  <a:pt x="13436" y="41808"/>
                </a:lnTo>
                <a:lnTo>
                  <a:pt x="16014" y="42913"/>
                </a:lnTo>
                <a:lnTo>
                  <a:pt x="18808" y="43434"/>
                </a:lnTo>
                <a:lnTo>
                  <a:pt x="21793" y="43332"/>
                </a:lnTo>
                <a:lnTo>
                  <a:pt x="27546" y="42710"/>
                </a:lnTo>
                <a:lnTo>
                  <a:pt x="43472" y="17792"/>
                </a:lnTo>
                <a:lnTo>
                  <a:pt x="43573" y="15354"/>
                </a:lnTo>
                <a:close/>
              </a:path>
              <a:path w="3471545" h="1549400">
                <a:moveTo>
                  <a:pt x="548868" y="954405"/>
                </a:moveTo>
                <a:lnTo>
                  <a:pt x="548259" y="952131"/>
                </a:lnTo>
                <a:lnTo>
                  <a:pt x="546887" y="950023"/>
                </a:lnTo>
                <a:lnTo>
                  <a:pt x="546023" y="947826"/>
                </a:lnTo>
                <a:lnTo>
                  <a:pt x="544525" y="945921"/>
                </a:lnTo>
                <a:lnTo>
                  <a:pt x="542417" y="944321"/>
                </a:lnTo>
                <a:lnTo>
                  <a:pt x="540448" y="942594"/>
                </a:lnTo>
                <a:lnTo>
                  <a:pt x="538124" y="941374"/>
                </a:lnTo>
                <a:lnTo>
                  <a:pt x="535432" y="940663"/>
                </a:lnTo>
                <a:lnTo>
                  <a:pt x="532853" y="939546"/>
                </a:lnTo>
                <a:lnTo>
                  <a:pt x="530072" y="939050"/>
                </a:lnTo>
                <a:lnTo>
                  <a:pt x="527088" y="939139"/>
                </a:lnTo>
                <a:lnTo>
                  <a:pt x="521322" y="939774"/>
                </a:lnTo>
                <a:lnTo>
                  <a:pt x="505409" y="964679"/>
                </a:lnTo>
                <a:lnTo>
                  <a:pt x="505294" y="967130"/>
                </a:lnTo>
                <a:lnTo>
                  <a:pt x="505917" y="969403"/>
                </a:lnTo>
                <a:lnTo>
                  <a:pt x="507276" y="971511"/>
                </a:lnTo>
                <a:lnTo>
                  <a:pt x="508152" y="973696"/>
                </a:lnTo>
                <a:lnTo>
                  <a:pt x="509638" y="975601"/>
                </a:lnTo>
                <a:lnTo>
                  <a:pt x="511759" y="977214"/>
                </a:lnTo>
                <a:lnTo>
                  <a:pt x="513727" y="978928"/>
                </a:lnTo>
                <a:lnTo>
                  <a:pt x="516039" y="980147"/>
                </a:lnTo>
                <a:lnTo>
                  <a:pt x="518731" y="980859"/>
                </a:lnTo>
                <a:lnTo>
                  <a:pt x="521309" y="981976"/>
                </a:lnTo>
                <a:lnTo>
                  <a:pt x="524103" y="982484"/>
                </a:lnTo>
                <a:lnTo>
                  <a:pt x="527088" y="982383"/>
                </a:lnTo>
                <a:lnTo>
                  <a:pt x="532841" y="981760"/>
                </a:lnTo>
                <a:lnTo>
                  <a:pt x="548767" y="956830"/>
                </a:lnTo>
                <a:lnTo>
                  <a:pt x="548868" y="954405"/>
                </a:lnTo>
                <a:close/>
              </a:path>
              <a:path w="3471545" h="1549400">
                <a:moveTo>
                  <a:pt x="3471494" y="1531658"/>
                </a:moveTo>
                <a:lnTo>
                  <a:pt x="3466261" y="1519478"/>
                </a:lnTo>
                <a:lnTo>
                  <a:pt x="3450552" y="1513941"/>
                </a:lnTo>
                <a:lnTo>
                  <a:pt x="3434854" y="1519478"/>
                </a:lnTo>
                <a:lnTo>
                  <a:pt x="3429609" y="1531658"/>
                </a:lnTo>
                <a:lnTo>
                  <a:pt x="3434842" y="1543824"/>
                </a:lnTo>
                <a:lnTo>
                  <a:pt x="3450552" y="1549361"/>
                </a:lnTo>
                <a:lnTo>
                  <a:pt x="3466261" y="1543824"/>
                </a:lnTo>
                <a:lnTo>
                  <a:pt x="3471494" y="1531658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25932" y="6738883"/>
            <a:ext cx="143109" cy="134954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8776538" y="6671005"/>
            <a:ext cx="704850" cy="568960"/>
          </a:xfrm>
          <a:custGeom>
            <a:avLst/>
            <a:gdLst/>
            <a:ahLst/>
            <a:cxnLst/>
            <a:rect l="l" t="t" r="r" b="b"/>
            <a:pathLst>
              <a:path w="704850" h="568959">
                <a:moveTo>
                  <a:pt x="41884" y="551091"/>
                </a:moveTo>
                <a:lnTo>
                  <a:pt x="36652" y="538911"/>
                </a:lnTo>
                <a:lnTo>
                  <a:pt x="20942" y="533387"/>
                </a:lnTo>
                <a:lnTo>
                  <a:pt x="5245" y="538911"/>
                </a:lnTo>
                <a:lnTo>
                  <a:pt x="0" y="551091"/>
                </a:lnTo>
                <a:lnTo>
                  <a:pt x="5232" y="563257"/>
                </a:lnTo>
                <a:lnTo>
                  <a:pt x="20942" y="568794"/>
                </a:lnTo>
                <a:lnTo>
                  <a:pt x="36639" y="563257"/>
                </a:lnTo>
                <a:lnTo>
                  <a:pt x="41884" y="551091"/>
                </a:lnTo>
                <a:close/>
              </a:path>
              <a:path w="704850" h="568959">
                <a:moveTo>
                  <a:pt x="541312" y="17703"/>
                </a:moveTo>
                <a:lnTo>
                  <a:pt x="536079" y="5524"/>
                </a:lnTo>
                <a:lnTo>
                  <a:pt x="520369" y="0"/>
                </a:lnTo>
                <a:lnTo>
                  <a:pt x="504672" y="5524"/>
                </a:lnTo>
                <a:lnTo>
                  <a:pt x="499427" y="17703"/>
                </a:lnTo>
                <a:lnTo>
                  <a:pt x="504659" y="29870"/>
                </a:lnTo>
                <a:lnTo>
                  <a:pt x="520369" y="35407"/>
                </a:lnTo>
                <a:lnTo>
                  <a:pt x="536067" y="29870"/>
                </a:lnTo>
                <a:lnTo>
                  <a:pt x="541312" y="17703"/>
                </a:lnTo>
                <a:close/>
              </a:path>
              <a:path w="704850" h="568959">
                <a:moveTo>
                  <a:pt x="704583" y="464807"/>
                </a:moveTo>
                <a:lnTo>
                  <a:pt x="699350" y="452628"/>
                </a:lnTo>
                <a:lnTo>
                  <a:pt x="683641" y="447103"/>
                </a:lnTo>
                <a:lnTo>
                  <a:pt x="667943" y="452628"/>
                </a:lnTo>
                <a:lnTo>
                  <a:pt x="662698" y="464807"/>
                </a:lnTo>
                <a:lnTo>
                  <a:pt x="667931" y="476973"/>
                </a:lnTo>
                <a:lnTo>
                  <a:pt x="683641" y="482511"/>
                </a:lnTo>
                <a:lnTo>
                  <a:pt x="699338" y="476973"/>
                </a:lnTo>
                <a:lnTo>
                  <a:pt x="704583" y="464807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10564" y="6701510"/>
            <a:ext cx="2460625" cy="467995"/>
          </a:xfrm>
          <a:custGeom>
            <a:avLst/>
            <a:gdLst/>
            <a:ahLst/>
            <a:cxnLst/>
            <a:rect l="l" t="t" r="r" b="b"/>
            <a:pathLst>
              <a:path w="2460625" h="467995">
                <a:moveTo>
                  <a:pt x="53187" y="20231"/>
                </a:moveTo>
                <a:lnTo>
                  <a:pt x="35306" y="101"/>
                </a:lnTo>
                <a:lnTo>
                  <a:pt x="21780" y="101"/>
                </a:lnTo>
                <a:lnTo>
                  <a:pt x="18808" y="0"/>
                </a:lnTo>
                <a:lnTo>
                  <a:pt x="16014" y="508"/>
                </a:lnTo>
                <a:lnTo>
                  <a:pt x="13436" y="1625"/>
                </a:lnTo>
                <a:lnTo>
                  <a:pt x="10756" y="2324"/>
                </a:lnTo>
                <a:lnTo>
                  <a:pt x="8420" y="3543"/>
                </a:lnTo>
                <a:lnTo>
                  <a:pt x="6451" y="5270"/>
                </a:lnTo>
                <a:lnTo>
                  <a:pt x="4343" y="6870"/>
                </a:lnTo>
                <a:lnTo>
                  <a:pt x="2844" y="8775"/>
                </a:lnTo>
                <a:lnTo>
                  <a:pt x="1981" y="10972"/>
                </a:lnTo>
                <a:lnTo>
                  <a:pt x="609" y="13081"/>
                </a:lnTo>
                <a:lnTo>
                  <a:pt x="0" y="15354"/>
                </a:lnTo>
                <a:lnTo>
                  <a:pt x="101" y="17792"/>
                </a:lnTo>
                <a:lnTo>
                  <a:pt x="889" y="22504"/>
                </a:lnTo>
                <a:lnTo>
                  <a:pt x="31381" y="35509"/>
                </a:lnTo>
                <a:lnTo>
                  <a:pt x="34378" y="35598"/>
                </a:lnTo>
                <a:lnTo>
                  <a:pt x="37160" y="35090"/>
                </a:lnTo>
                <a:lnTo>
                  <a:pt x="39751" y="33972"/>
                </a:lnTo>
                <a:lnTo>
                  <a:pt x="42430" y="33261"/>
                </a:lnTo>
                <a:lnTo>
                  <a:pt x="44767" y="32042"/>
                </a:lnTo>
                <a:lnTo>
                  <a:pt x="46723" y="30314"/>
                </a:lnTo>
                <a:lnTo>
                  <a:pt x="48844" y="28714"/>
                </a:lnTo>
                <a:lnTo>
                  <a:pt x="50317" y="26809"/>
                </a:lnTo>
                <a:lnTo>
                  <a:pt x="51206" y="24612"/>
                </a:lnTo>
                <a:lnTo>
                  <a:pt x="52552" y="22504"/>
                </a:lnTo>
                <a:lnTo>
                  <a:pt x="53187" y="20231"/>
                </a:lnTo>
                <a:close/>
              </a:path>
              <a:path w="2460625" h="467995">
                <a:moveTo>
                  <a:pt x="2460383" y="449986"/>
                </a:moveTo>
                <a:lnTo>
                  <a:pt x="2455164" y="437807"/>
                </a:lnTo>
                <a:lnTo>
                  <a:pt x="2439454" y="432282"/>
                </a:lnTo>
                <a:lnTo>
                  <a:pt x="2423744" y="437807"/>
                </a:lnTo>
                <a:lnTo>
                  <a:pt x="2418511" y="449986"/>
                </a:lnTo>
                <a:lnTo>
                  <a:pt x="2423731" y="462153"/>
                </a:lnTo>
                <a:lnTo>
                  <a:pt x="2439454" y="467690"/>
                </a:lnTo>
                <a:lnTo>
                  <a:pt x="2455151" y="462153"/>
                </a:lnTo>
                <a:lnTo>
                  <a:pt x="2460383" y="449986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99389" y="7422800"/>
            <a:ext cx="106519" cy="100454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441602" y="731404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4778" y="0"/>
                </a:moveTo>
                <a:lnTo>
                  <a:pt x="118" y="25642"/>
                </a:lnTo>
                <a:lnTo>
                  <a:pt x="0" y="28079"/>
                </a:lnTo>
                <a:lnTo>
                  <a:pt x="626" y="30351"/>
                </a:lnTo>
                <a:lnTo>
                  <a:pt x="1983" y="32461"/>
                </a:lnTo>
                <a:lnTo>
                  <a:pt x="2861" y="34657"/>
                </a:lnTo>
                <a:lnTo>
                  <a:pt x="4356" y="36562"/>
                </a:lnTo>
                <a:lnTo>
                  <a:pt x="6473" y="38159"/>
                </a:lnTo>
                <a:lnTo>
                  <a:pt x="8431" y="39888"/>
                </a:lnTo>
                <a:lnTo>
                  <a:pt x="10749" y="41112"/>
                </a:lnTo>
                <a:lnTo>
                  <a:pt x="13439" y="41814"/>
                </a:lnTo>
                <a:lnTo>
                  <a:pt x="16031" y="42933"/>
                </a:lnTo>
                <a:lnTo>
                  <a:pt x="18817" y="43437"/>
                </a:lnTo>
                <a:lnTo>
                  <a:pt x="21798" y="43347"/>
                </a:lnTo>
                <a:lnTo>
                  <a:pt x="27565" y="42710"/>
                </a:lnTo>
                <a:lnTo>
                  <a:pt x="43477" y="17802"/>
                </a:lnTo>
                <a:lnTo>
                  <a:pt x="43585" y="15358"/>
                </a:lnTo>
                <a:lnTo>
                  <a:pt x="42965" y="13082"/>
                </a:lnTo>
                <a:lnTo>
                  <a:pt x="41612" y="10976"/>
                </a:lnTo>
                <a:lnTo>
                  <a:pt x="40733" y="8780"/>
                </a:lnTo>
                <a:lnTo>
                  <a:pt x="39236" y="6875"/>
                </a:lnTo>
                <a:lnTo>
                  <a:pt x="37123" y="5278"/>
                </a:lnTo>
                <a:lnTo>
                  <a:pt x="35161" y="3545"/>
                </a:lnTo>
                <a:lnTo>
                  <a:pt x="32828" y="2325"/>
                </a:lnTo>
                <a:lnTo>
                  <a:pt x="30145" y="1616"/>
                </a:lnTo>
                <a:lnTo>
                  <a:pt x="27565" y="511"/>
                </a:lnTo>
                <a:lnTo>
                  <a:pt x="24778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97814" y="6959955"/>
            <a:ext cx="936625" cy="570230"/>
          </a:xfrm>
          <a:custGeom>
            <a:avLst/>
            <a:gdLst/>
            <a:ahLst/>
            <a:cxnLst/>
            <a:rect l="l" t="t" r="r" b="b"/>
            <a:pathLst>
              <a:path w="936625" h="570229">
                <a:moveTo>
                  <a:pt x="41884" y="552297"/>
                </a:moveTo>
                <a:lnTo>
                  <a:pt x="36652" y="540118"/>
                </a:lnTo>
                <a:lnTo>
                  <a:pt x="20942" y="534593"/>
                </a:lnTo>
                <a:lnTo>
                  <a:pt x="5245" y="540118"/>
                </a:lnTo>
                <a:lnTo>
                  <a:pt x="0" y="552297"/>
                </a:lnTo>
                <a:lnTo>
                  <a:pt x="5232" y="564464"/>
                </a:lnTo>
                <a:lnTo>
                  <a:pt x="20942" y="570001"/>
                </a:lnTo>
                <a:lnTo>
                  <a:pt x="36639" y="564464"/>
                </a:lnTo>
                <a:lnTo>
                  <a:pt x="41884" y="552297"/>
                </a:lnTo>
                <a:close/>
              </a:path>
              <a:path w="936625" h="570229">
                <a:moveTo>
                  <a:pt x="273875" y="103987"/>
                </a:moveTo>
                <a:lnTo>
                  <a:pt x="268655" y="91808"/>
                </a:lnTo>
                <a:lnTo>
                  <a:pt x="252933" y="86283"/>
                </a:lnTo>
                <a:lnTo>
                  <a:pt x="237236" y="91808"/>
                </a:lnTo>
                <a:lnTo>
                  <a:pt x="231990" y="103987"/>
                </a:lnTo>
                <a:lnTo>
                  <a:pt x="237223" y="116154"/>
                </a:lnTo>
                <a:lnTo>
                  <a:pt x="252933" y="121691"/>
                </a:lnTo>
                <a:lnTo>
                  <a:pt x="268630" y="116154"/>
                </a:lnTo>
                <a:lnTo>
                  <a:pt x="273875" y="103987"/>
                </a:lnTo>
                <a:close/>
              </a:path>
              <a:path w="936625" h="570229">
                <a:moveTo>
                  <a:pt x="936574" y="17703"/>
                </a:moveTo>
                <a:lnTo>
                  <a:pt x="931354" y="5524"/>
                </a:lnTo>
                <a:lnTo>
                  <a:pt x="915644" y="0"/>
                </a:lnTo>
                <a:lnTo>
                  <a:pt x="899934" y="5524"/>
                </a:lnTo>
                <a:lnTo>
                  <a:pt x="894702" y="17703"/>
                </a:lnTo>
                <a:lnTo>
                  <a:pt x="899922" y="29870"/>
                </a:lnTo>
                <a:lnTo>
                  <a:pt x="915644" y="35407"/>
                </a:lnTo>
                <a:lnTo>
                  <a:pt x="931341" y="29870"/>
                </a:lnTo>
                <a:lnTo>
                  <a:pt x="936574" y="17703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82349" y="6975633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59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65024" y="6762509"/>
            <a:ext cx="42545" cy="481965"/>
          </a:xfrm>
          <a:custGeom>
            <a:avLst/>
            <a:gdLst/>
            <a:ahLst/>
            <a:cxnLst/>
            <a:rect l="l" t="t" r="r" b="b"/>
            <a:pathLst>
              <a:path w="42545" h="481965">
                <a:moveTo>
                  <a:pt x="0" y="0"/>
                </a:moveTo>
                <a:lnTo>
                  <a:pt x="1363" y="41332"/>
                </a:lnTo>
                <a:lnTo>
                  <a:pt x="3530" y="95361"/>
                </a:lnTo>
                <a:lnTo>
                  <a:pt x="7455" y="174710"/>
                </a:lnTo>
                <a:lnTo>
                  <a:pt x="12185" y="254019"/>
                </a:lnTo>
                <a:lnTo>
                  <a:pt x="11263" y="254531"/>
                </a:lnTo>
                <a:lnTo>
                  <a:pt x="10561" y="255445"/>
                </a:lnTo>
                <a:lnTo>
                  <a:pt x="14860" y="444279"/>
                </a:lnTo>
                <a:lnTo>
                  <a:pt x="20710" y="443567"/>
                </a:lnTo>
                <a:lnTo>
                  <a:pt x="20465" y="398657"/>
                </a:lnTo>
                <a:lnTo>
                  <a:pt x="21942" y="416366"/>
                </a:lnTo>
                <a:lnTo>
                  <a:pt x="27687" y="415685"/>
                </a:lnTo>
                <a:lnTo>
                  <a:pt x="27215" y="406304"/>
                </a:lnTo>
                <a:lnTo>
                  <a:pt x="28990" y="407006"/>
                </a:lnTo>
                <a:lnTo>
                  <a:pt x="31539" y="405874"/>
                </a:lnTo>
                <a:lnTo>
                  <a:pt x="31110" y="390722"/>
                </a:lnTo>
                <a:lnTo>
                  <a:pt x="33890" y="445105"/>
                </a:lnTo>
                <a:lnTo>
                  <a:pt x="35045" y="445874"/>
                </a:lnTo>
                <a:lnTo>
                  <a:pt x="36309" y="445947"/>
                </a:lnTo>
                <a:lnTo>
                  <a:pt x="36474" y="481514"/>
                </a:lnTo>
                <a:lnTo>
                  <a:pt x="42392" y="480837"/>
                </a:lnTo>
                <a:lnTo>
                  <a:pt x="41896" y="428795"/>
                </a:lnTo>
                <a:lnTo>
                  <a:pt x="39966" y="380606"/>
                </a:lnTo>
                <a:lnTo>
                  <a:pt x="36625" y="332494"/>
                </a:lnTo>
                <a:lnTo>
                  <a:pt x="31877" y="284498"/>
                </a:lnTo>
                <a:lnTo>
                  <a:pt x="32716" y="282989"/>
                </a:lnTo>
                <a:lnTo>
                  <a:pt x="33195" y="281190"/>
                </a:lnTo>
                <a:lnTo>
                  <a:pt x="29575" y="224621"/>
                </a:lnTo>
                <a:lnTo>
                  <a:pt x="26473" y="170159"/>
                </a:lnTo>
                <a:lnTo>
                  <a:pt x="23744" y="115678"/>
                </a:lnTo>
                <a:lnTo>
                  <a:pt x="21393" y="61179"/>
                </a:lnTo>
                <a:lnTo>
                  <a:pt x="19456" y="6556"/>
                </a:lnTo>
                <a:lnTo>
                  <a:pt x="0" y="0"/>
                </a:lnTo>
                <a:close/>
              </a:path>
            </a:pathLst>
          </a:custGeom>
          <a:solidFill>
            <a:srgbClr val="54B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87735" y="1863101"/>
            <a:ext cx="4664853" cy="4051543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8202290" y="6162498"/>
            <a:ext cx="34925" cy="19685"/>
          </a:xfrm>
          <a:custGeom>
            <a:avLst/>
            <a:gdLst/>
            <a:ahLst/>
            <a:cxnLst/>
            <a:rect l="l" t="t" r="r" b="b"/>
            <a:pathLst>
              <a:path w="34925" h="19685">
                <a:moveTo>
                  <a:pt x="2772" y="8355"/>
                </a:moveTo>
                <a:lnTo>
                  <a:pt x="494" y="10068"/>
                </a:lnTo>
                <a:lnTo>
                  <a:pt x="0" y="10892"/>
                </a:lnTo>
                <a:lnTo>
                  <a:pt x="11" y="13614"/>
                </a:lnTo>
                <a:lnTo>
                  <a:pt x="15177" y="19591"/>
                </a:lnTo>
                <a:lnTo>
                  <a:pt x="18886" y="18863"/>
                </a:lnTo>
                <a:lnTo>
                  <a:pt x="23997" y="16314"/>
                </a:lnTo>
                <a:lnTo>
                  <a:pt x="25761" y="15299"/>
                </a:lnTo>
                <a:lnTo>
                  <a:pt x="27491" y="13802"/>
                </a:lnTo>
                <a:lnTo>
                  <a:pt x="12991" y="13802"/>
                </a:lnTo>
                <a:lnTo>
                  <a:pt x="11992" y="13614"/>
                </a:lnTo>
                <a:lnTo>
                  <a:pt x="4940" y="8686"/>
                </a:lnTo>
                <a:lnTo>
                  <a:pt x="2772" y="8355"/>
                </a:lnTo>
                <a:close/>
              </a:path>
              <a:path w="34925" h="19685">
                <a:moveTo>
                  <a:pt x="34326" y="0"/>
                </a:moveTo>
                <a:lnTo>
                  <a:pt x="32890" y="0"/>
                </a:lnTo>
                <a:lnTo>
                  <a:pt x="32472" y="345"/>
                </a:lnTo>
                <a:lnTo>
                  <a:pt x="32357" y="1395"/>
                </a:lnTo>
                <a:lnTo>
                  <a:pt x="32278" y="1885"/>
                </a:lnTo>
                <a:lnTo>
                  <a:pt x="18082" y="13614"/>
                </a:lnTo>
                <a:lnTo>
                  <a:pt x="17879" y="13614"/>
                </a:lnTo>
                <a:lnTo>
                  <a:pt x="16610" y="13802"/>
                </a:lnTo>
                <a:lnTo>
                  <a:pt x="27491" y="13802"/>
                </a:lnTo>
                <a:lnTo>
                  <a:pt x="28581" y="12858"/>
                </a:lnTo>
                <a:lnTo>
                  <a:pt x="34683" y="1395"/>
                </a:lnTo>
                <a:lnTo>
                  <a:pt x="34768" y="549"/>
                </a:lnTo>
                <a:lnTo>
                  <a:pt x="34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331" y="4900558"/>
            <a:ext cx="10035068" cy="2861513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8569715" y="0"/>
            <a:ext cx="1469390" cy="1879600"/>
          </a:xfrm>
          <a:custGeom>
            <a:avLst/>
            <a:gdLst/>
            <a:ahLst/>
            <a:cxnLst/>
            <a:rect l="l" t="t" r="r" b="b"/>
            <a:pathLst>
              <a:path w="1469390" h="1879600">
                <a:moveTo>
                  <a:pt x="1468937" y="0"/>
                </a:moveTo>
                <a:lnTo>
                  <a:pt x="327107" y="0"/>
                </a:lnTo>
                <a:lnTo>
                  <a:pt x="5972" y="2466"/>
                </a:lnTo>
                <a:lnTo>
                  <a:pt x="0" y="128950"/>
                </a:lnTo>
                <a:lnTo>
                  <a:pt x="13436" y="423239"/>
                </a:lnTo>
                <a:lnTo>
                  <a:pt x="93316" y="757590"/>
                </a:lnTo>
                <a:lnTo>
                  <a:pt x="286672" y="1004256"/>
                </a:lnTo>
                <a:lnTo>
                  <a:pt x="334327" y="1030548"/>
                </a:lnTo>
                <a:lnTo>
                  <a:pt x="380613" y="1051570"/>
                </a:lnTo>
                <a:lnTo>
                  <a:pt x="425483" y="1067937"/>
                </a:lnTo>
                <a:lnTo>
                  <a:pt x="468889" y="1080261"/>
                </a:lnTo>
                <a:lnTo>
                  <a:pt x="510783" y="1089156"/>
                </a:lnTo>
                <a:lnTo>
                  <a:pt x="551117" y="1095236"/>
                </a:lnTo>
                <a:lnTo>
                  <a:pt x="589842" y="1099115"/>
                </a:lnTo>
                <a:lnTo>
                  <a:pt x="662278" y="1102721"/>
                </a:lnTo>
                <a:lnTo>
                  <a:pt x="695892" y="1103676"/>
                </a:lnTo>
                <a:lnTo>
                  <a:pt x="727706" y="1104884"/>
                </a:lnTo>
                <a:lnTo>
                  <a:pt x="785744" y="1110512"/>
                </a:lnTo>
                <a:lnTo>
                  <a:pt x="836008" y="1124514"/>
                </a:lnTo>
                <a:lnTo>
                  <a:pt x="878114" y="1151798"/>
                </a:lnTo>
                <a:lnTo>
                  <a:pt x="911680" y="1197274"/>
                </a:lnTo>
                <a:lnTo>
                  <a:pt x="936322" y="1265850"/>
                </a:lnTo>
                <a:lnTo>
                  <a:pt x="945177" y="1310335"/>
                </a:lnTo>
                <a:lnTo>
                  <a:pt x="954850" y="1360620"/>
                </a:lnTo>
                <a:lnTo>
                  <a:pt x="967701" y="1410434"/>
                </a:lnTo>
                <a:lnTo>
                  <a:pt x="983563" y="1459449"/>
                </a:lnTo>
                <a:lnTo>
                  <a:pt x="1002267" y="1507339"/>
                </a:lnTo>
                <a:lnTo>
                  <a:pt x="1023647" y="1553778"/>
                </a:lnTo>
                <a:lnTo>
                  <a:pt x="1047535" y="1598441"/>
                </a:lnTo>
                <a:lnTo>
                  <a:pt x="1073763" y="1641001"/>
                </a:lnTo>
                <a:lnTo>
                  <a:pt x="1102166" y="1681131"/>
                </a:lnTo>
                <a:lnTo>
                  <a:pt x="1132575" y="1718507"/>
                </a:lnTo>
                <a:lnTo>
                  <a:pt x="1164823" y="1752800"/>
                </a:lnTo>
                <a:lnTo>
                  <a:pt x="1198743" y="1783687"/>
                </a:lnTo>
                <a:lnTo>
                  <a:pt x="1234167" y="1810840"/>
                </a:lnTo>
                <a:lnTo>
                  <a:pt x="1270928" y="1833933"/>
                </a:lnTo>
                <a:lnTo>
                  <a:pt x="1308860" y="1852641"/>
                </a:lnTo>
                <a:lnTo>
                  <a:pt x="1347793" y="1866636"/>
                </a:lnTo>
                <a:lnTo>
                  <a:pt x="1387563" y="1875594"/>
                </a:lnTo>
                <a:lnTo>
                  <a:pt x="1428000" y="1879187"/>
                </a:lnTo>
                <a:lnTo>
                  <a:pt x="1468937" y="1877090"/>
                </a:lnTo>
                <a:lnTo>
                  <a:pt x="1468937" y="0"/>
                </a:lnTo>
                <a:close/>
              </a:path>
            </a:pathLst>
          </a:custGeom>
          <a:solidFill>
            <a:srgbClr val="E5E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93356" y="4820"/>
            <a:ext cx="1146810" cy="2124075"/>
          </a:xfrm>
          <a:custGeom>
            <a:avLst/>
            <a:gdLst/>
            <a:ahLst/>
            <a:cxnLst/>
            <a:rect l="l" t="t" r="r" b="b"/>
            <a:pathLst>
              <a:path w="1146809" h="2124075">
                <a:moveTo>
                  <a:pt x="0" y="0"/>
                </a:moveTo>
                <a:lnTo>
                  <a:pt x="1146439" y="2123586"/>
                </a:lnTo>
                <a:lnTo>
                  <a:pt x="1142820" y="30585"/>
                </a:lnTo>
                <a:lnTo>
                  <a:pt x="0" y="0"/>
                </a:lnTo>
                <a:close/>
              </a:path>
            </a:pathLst>
          </a:custGeom>
          <a:solidFill>
            <a:srgbClr val="18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50657" y="-1840"/>
            <a:ext cx="1186815" cy="1696720"/>
          </a:xfrm>
          <a:custGeom>
            <a:avLst/>
            <a:gdLst/>
            <a:ahLst/>
            <a:cxnLst/>
            <a:rect l="l" t="t" r="r" b="b"/>
            <a:pathLst>
              <a:path w="1186815" h="1696720">
                <a:moveTo>
                  <a:pt x="1186754" y="0"/>
                </a:moveTo>
                <a:lnTo>
                  <a:pt x="424" y="0"/>
                </a:lnTo>
                <a:lnTo>
                  <a:pt x="0" y="39969"/>
                </a:lnTo>
                <a:lnTo>
                  <a:pt x="479" y="82456"/>
                </a:lnTo>
                <a:lnTo>
                  <a:pt x="2046" y="127122"/>
                </a:lnTo>
                <a:lnTo>
                  <a:pt x="4885" y="173630"/>
                </a:lnTo>
                <a:lnTo>
                  <a:pt x="9178" y="221641"/>
                </a:lnTo>
                <a:lnTo>
                  <a:pt x="15110" y="270818"/>
                </a:lnTo>
                <a:lnTo>
                  <a:pt x="22863" y="320822"/>
                </a:lnTo>
                <a:lnTo>
                  <a:pt x="32622" y="371317"/>
                </a:lnTo>
                <a:lnTo>
                  <a:pt x="44569" y="421963"/>
                </a:lnTo>
                <a:lnTo>
                  <a:pt x="58889" y="472423"/>
                </a:lnTo>
                <a:lnTo>
                  <a:pt x="75764" y="522360"/>
                </a:lnTo>
                <a:lnTo>
                  <a:pt x="95379" y="571435"/>
                </a:lnTo>
                <a:lnTo>
                  <a:pt x="117916" y="619310"/>
                </a:lnTo>
                <a:lnTo>
                  <a:pt x="143560" y="665648"/>
                </a:lnTo>
                <a:lnTo>
                  <a:pt x="172494" y="710111"/>
                </a:lnTo>
                <a:lnTo>
                  <a:pt x="201332" y="747462"/>
                </a:lnTo>
                <a:lnTo>
                  <a:pt x="231816" y="780522"/>
                </a:lnTo>
                <a:lnTo>
                  <a:pt x="263754" y="809615"/>
                </a:lnTo>
                <a:lnTo>
                  <a:pt x="296953" y="835063"/>
                </a:lnTo>
                <a:lnTo>
                  <a:pt x="331220" y="857189"/>
                </a:lnTo>
                <a:lnTo>
                  <a:pt x="366364" y="876315"/>
                </a:lnTo>
                <a:lnTo>
                  <a:pt x="402190" y="892766"/>
                </a:lnTo>
                <a:lnTo>
                  <a:pt x="438508" y="906863"/>
                </a:lnTo>
                <a:lnTo>
                  <a:pt x="475124" y="918929"/>
                </a:lnTo>
                <a:lnTo>
                  <a:pt x="511845" y="929288"/>
                </a:lnTo>
                <a:lnTo>
                  <a:pt x="584834" y="946173"/>
                </a:lnTo>
                <a:lnTo>
                  <a:pt x="690294" y="966766"/>
                </a:lnTo>
                <a:lnTo>
                  <a:pt x="723605" y="973658"/>
                </a:lnTo>
                <a:lnTo>
                  <a:pt x="786306" y="989423"/>
                </a:lnTo>
                <a:lnTo>
                  <a:pt x="842497" y="1009980"/>
                </a:lnTo>
                <a:lnTo>
                  <a:pt x="890636" y="1037913"/>
                </a:lnTo>
                <a:lnTo>
                  <a:pt x="929184" y="1075803"/>
                </a:lnTo>
                <a:lnTo>
                  <a:pt x="956600" y="1126234"/>
                </a:lnTo>
                <a:lnTo>
                  <a:pt x="971342" y="1191789"/>
                </a:lnTo>
                <a:lnTo>
                  <a:pt x="975956" y="1281593"/>
                </a:lnTo>
                <a:lnTo>
                  <a:pt x="982516" y="1332201"/>
                </a:lnTo>
                <a:lnTo>
                  <a:pt x="992926" y="1382300"/>
                </a:lnTo>
                <a:lnTo>
                  <a:pt x="1006951" y="1431318"/>
                </a:lnTo>
                <a:lnTo>
                  <a:pt x="1024359" y="1478686"/>
                </a:lnTo>
                <a:lnTo>
                  <a:pt x="1044916" y="1523833"/>
                </a:lnTo>
                <a:lnTo>
                  <a:pt x="1068388" y="1566190"/>
                </a:lnTo>
                <a:lnTo>
                  <a:pt x="1094541" y="1605186"/>
                </a:lnTo>
                <a:lnTo>
                  <a:pt x="1123142" y="1640252"/>
                </a:lnTo>
                <a:lnTo>
                  <a:pt x="1153958" y="1670816"/>
                </a:lnTo>
                <a:lnTo>
                  <a:pt x="1186754" y="1696309"/>
                </a:lnTo>
                <a:lnTo>
                  <a:pt x="1186754" y="0"/>
                </a:lnTo>
                <a:close/>
              </a:path>
            </a:pathLst>
          </a:custGeom>
          <a:solidFill>
            <a:srgbClr val="FDB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69396" y="264241"/>
            <a:ext cx="932815" cy="791210"/>
          </a:xfrm>
          <a:custGeom>
            <a:avLst/>
            <a:gdLst/>
            <a:ahLst/>
            <a:cxnLst/>
            <a:rect l="l" t="t" r="r" b="b"/>
            <a:pathLst>
              <a:path w="932815" h="791210">
                <a:moveTo>
                  <a:pt x="662859" y="0"/>
                </a:moveTo>
                <a:lnTo>
                  <a:pt x="0" y="685600"/>
                </a:lnTo>
              </a:path>
              <a:path w="932815" h="791210">
                <a:moveTo>
                  <a:pt x="752012" y="40506"/>
                </a:moveTo>
                <a:lnTo>
                  <a:pt x="89150" y="726107"/>
                </a:lnTo>
              </a:path>
              <a:path w="932815" h="791210">
                <a:moveTo>
                  <a:pt x="843624" y="72676"/>
                </a:moveTo>
                <a:lnTo>
                  <a:pt x="180764" y="758277"/>
                </a:lnTo>
              </a:path>
              <a:path w="932815" h="791210">
                <a:moveTo>
                  <a:pt x="932299" y="105442"/>
                </a:moveTo>
                <a:lnTo>
                  <a:pt x="269438" y="791046"/>
                </a:lnTo>
              </a:path>
            </a:pathLst>
          </a:custGeom>
          <a:ln w="9229">
            <a:solidFill>
              <a:srgbClr val="183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437849" y="614102"/>
            <a:ext cx="242570" cy="196850"/>
          </a:xfrm>
          <a:custGeom>
            <a:avLst/>
            <a:gdLst/>
            <a:ahLst/>
            <a:cxnLst/>
            <a:rect l="l" t="t" r="r" b="b"/>
            <a:pathLst>
              <a:path w="242570" h="196850">
                <a:moveTo>
                  <a:pt x="154386" y="0"/>
                </a:moveTo>
                <a:lnTo>
                  <a:pt x="0" y="196772"/>
                </a:lnTo>
                <a:lnTo>
                  <a:pt x="242121" y="185638"/>
                </a:lnTo>
                <a:lnTo>
                  <a:pt x="154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41798" y="1070391"/>
            <a:ext cx="214585" cy="22194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9232192" y="1079672"/>
            <a:ext cx="327025" cy="338455"/>
          </a:xfrm>
          <a:custGeom>
            <a:avLst/>
            <a:gdLst/>
            <a:ahLst/>
            <a:cxnLst/>
            <a:rect l="l" t="t" r="r" b="b"/>
            <a:pathLst>
              <a:path w="327025" h="338455">
                <a:moveTo>
                  <a:pt x="163357" y="0"/>
                </a:moveTo>
                <a:lnTo>
                  <a:pt x="119930" y="6035"/>
                </a:lnTo>
                <a:lnTo>
                  <a:pt x="80908" y="23068"/>
                </a:lnTo>
                <a:lnTo>
                  <a:pt x="47846" y="49487"/>
                </a:lnTo>
                <a:lnTo>
                  <a:pt x="22303" y="83683"/>
                </a:lnTo>
                <a:lnTo>
                  <a:pt x="5835" y="124045"/>
                </a:lnTo>
                <a:lnTo>
                  <a:pt x="0" y="168962"/>
                </a:lnTo>
                <a:lnTo>
                  <a:pt x="5835" y="213880"/>
                </a:lnTo>
                <a:lnTo>
                  <a:pt x="22303" y="254243"/>
                </a:lnTo>
                <a:lnTo>
                  <a:pt x="47846" y="288439"/>
                </a:lnTo>
                <a:lnTo>
                  <a:pt x="80908" y="314859"/>
                </a:lnTo>
                <a:lnTo>
                  <a:pt x="119930" y="331892"/>
                </a:lnTo>
                <a:lnTo>
                  <a:pt x="163357" y="337927"/>
                </a:lnTo>
                <a:lnTo>
                  <a:pt x="206784" y="331892"/>
                </a:lnTo>
                <a:lnTo>
                  <a:pt x="245807" y="314859"/>
                </a:lnTo>
                <a:lnTo>
                  <a:pt x="278868" y="288439"/>
                </a:lnTo>
                <a:lnTo>
                  <a:pt x="304411" y="254243"/>
                </a:lnTo>
                <a:lnTo>
                  <a:pt x="320879" y="213880"/>
                </a:lnTo>
                <a:lnTo>
                  <a:pt x="326715" y="168962"/>
                </a:lnTo>
                <a:lnTo>
                  <a:pt x="320879" y="124045"/>
                </a:lnTo>
                <a:lnTo>
                  <a:pt x="304411" y="83683"/>
                </a:lnTo>
                <a:lnTo>
                  <a:pt x="278868" y="49487"/>
                </a:lnTo>
                <a:lnTo>
                  <a:pt x="245807" y="23068"/>
                </a:lnTo>
                <a:lnTo>
                  <a:pt x="206784" y="6035"/>
                </a:lnTo>
                <a:lnTo>
                  <a:pt x="163357" y="0"/>
                </a:lnTo>
                <a:close/>
              </a:path>
            </a:pathLst>
          </a:custGeom>
          <a:solidFill>
            <a:srgbClr val="00B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62051" y="6699159"/>
            <a:ext cx="839277" cy="1058319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8238492" y="7481434"/>
            <a:ext cx="242570" cy="259079"/>
          </a:xfrm>
          <a:custGeom>
            <a:avLst/>
            <a:gdLst/>
            <a:ahLst/>
            <a:cxnLst/>
            <a:rect l="l" t="t" r="r" b="b"/>
            <a:pathLst>
              <a:path w="242570" h="259079">
                <a:moveTo>
                  <a:pt x="146461" y="0"/>
                </a:moveTo>
                <a:lnTo>
                  <a:pt x="19273" y="56353"/>
                </a:lnTo>
                <a:lnTo>
                  <a:pt x="0" y="90975"/>
                </a:lnTo>
                <a:lnTo>
                  <a:pt x="8461" y="110786"/>
                </a:lnTo>
                <a:lnTo>
                  <a:pt x="31321" y="157611"/>
                </a:lnTo>
                <a:lnTo>
                  <a:pt x="64795" y="212537"/>
                </a:lnTo>
                <a:lnTo>
                  <a:pt x="105097" y="256650"/>
                </a:lnTo>
                <a:lnTo>
                  <a:pt x="109893" y="258504"/>
                </a:lnTo>
                <a:lnTo>
                  <a:pt x="132342" y="247481"/>
                </a:lnTo>
                <a:lnTo>
                  <a:pt x="201392" y="208657"/>
                </a:lnTo>
                <a:lnTo>
                  <a:pt x="239039" y="182465"/>
                </a:lnTo>
                <a:lnTo>
                  <a:pt x="242437" y="159086"/>
                </a:lnTo>
                <a:lnTo>
                  <a:pt x="233293" y="150614"/>
                </a:lnTo>
                <a:lnTo>
                  <a:pt x="211001" y="126783"/>
                </a:lnTo>
                <a:lnTo>
                  <a:pt x="183273" y="89971"/>
                </a:lnTo>
                <a:lnTo>
                  <a:pt x="157820" y="42558"/>
                </a:lnTo>
                <a:lnTo>
                  <a:pt x="159140" y="39363"/>
                </a:lnTo>
                <a:lnTo>
                  <a:pt x="160672" y="30665"/>
                </a:lnTo>
                <a:lnTo>
                  <a:pt x="158771" y="17799"/>
                </a:lnTo>
                <a:lnTo>
                  <a:pt x="149795" y="2101"/>
                </a:lnTo>
                <a:lnTo>
                  <a:pt x="148509" y="543"/>
                </a:lnTo>
                <a:lnTo>
                  <a:pt x="146461" y="0"/>
                </a:lnTo>
                <a:close/>
              </a:path>
            </a:pathLst>
          </a:custGeom>
          <a:solidFill>
            <a:srgbClr val="FAA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38492" y="7494792"/>
            <a:ext cx="242437" cy="245145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687222" y="7409180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229285" y="70573"/>
                </a:moveTo>
                <a:lnTo>
                  <a:pt x="228155" y="69037"/>
                </a:lnTo>
                <a:lnTo>
                  <a:pt x="170649" y="63830"/>
                </a:lnTo>
                <a:lnTo>
                  <a:pt x="159639" y="63588"/>
                </a:lnTo>
                <a:lnTo>
                  <a:pt x="159677" y="55092"/>
                </a:lnTo>
                <a:lnTo>
                  <a:pt x="161975" y="7505"/>
                </a:lnTo>
                <a:lnTo>
                  <a:pt x="160782" y="6032"/>
                </a:lnTo>
                <a:lnTo>
                  <a:pt x="157632" y="5740"/>
                </a:lnTo>
                <a:lnTo>
                  <a:pt x="157200" y="6159"/>
                </a:lnTo>
                <a:lnTo>
                  <a:pt x="157200" y="165620"/>
                </a:lnTo>
                <a:lnTo>
                  <a:pt x="118084" y="166204"/>
                </a:lnTo>
                <a:lnTo>
                  <a:pt x="118110" y="148742"/>
                </a:lnTo>
                <a:lnTo>
                  <a:pt x="117640" y="126580"/>
                </a:lnTo>
                <a:lnTo>
                  <a:pt x="147116" y="125615"/>
                </a:lnTo>
                <a:lnTo>
                  <a:pt x="154762" y="125209"/>
                </a:lnTo>
                <a:lnTo>
                  <a:pt x="155663" y="147345"/>
                </a:lnTo>
                <a:lnTo>
                  <a:pt x="157200" y="165620"/>
                </a:lnTo>
                <a:lnTo>
                  <a:pt x="157200" y="6159"/>
                </a:lnTo>
                <a:lnTo>
                  <a:pt x="156248" y="7048"/>
                </a:lnTo>
                <a:lnTo>
                  <a:pt x="154495" y="43357"/>
                </a:lnTo>
                <a:lnTo>
                  <a:pt x="154495" y="118948"/>
                </a:lnTo>
                <a:lnTo>
                  <a:pt x="117500" y="120421"/>
                </a:lnTo>
                <a:lnTo>
                  <a:pt x="117106" y="101219"/>
                </a:lnTo>
                <a:lnTo>
                  <a:pt x="115722" y="68757"/>
                </a:lnTo>
                <a:lnTo>
                  <a:pt x="153885" y="69634"/>
                </a:lnTo>
                <a:lnTo>
                  <a:pt x="153784" y="101155"/>
                </a:lnTo>
                <a:lnTo>
                  <a:pt x="154495" y="118948"/>
                </a:lnTo>
                <a:lnTo>
                  <a:pt x="154495" y="43357"/>
                </a:lnTo>
                <a:lnTo>
                  <a:pt x="153936" y="54927"/>
                </a:lnTo>
                <a:lnTo>
                  <a:pt x="153898" y="63461"/>
                </a:lnTo>
                <a:lnTo>
                  <a:pt x="115455" y="62585"/>
                </a:lnTo>
                <a:lnTo>
                  <a:pt x="115087" y="53771"/>
                </a:lnTo>
                <a:lnTo>
                  <a:pt x="112369" y="12039"/>
                </a:lnTo>
                <a:lnTo>
                  <a:pt x="112369" y="148805"/>
                </a:lnTo>
                <a:lnTo>
                  <a:pt x="112344" y="166382"/>
                </a:lnTo>
                <a:lnTo>
                  <a:pt x="65506" y="170078"/>
                </a:lnTo>
                <a:lnTo>
                  <a:pt x="64262" y="147332"/>
                </a:lnTo>
                <a:lnTo>
                  <a:pt x="64071" y="127215"/>
                </a:lnTo>
                <a:lnTo>
                  <a:pt x="70688" y="127279"/>
                </a:lnTo>
                <a:lnTo>
                  <a:pt x="108902" y="126860"/>
                </a:lnTo>
                <a:lnTo>
                  <a:pt x="111899" y="126771"/>
                </a:lnTo>
                <a:lnTo>
                  <a:pt x="112369" y="148805"/>
                </a:lnTo>
                <a:lnTo>
                  <a:pt x="112369" y="12039"/>
                </a:lnTo>
                <a:lnTo>
                  <a:pt x="111899" y="4813"/>
                </a:lnTo>
                <a:lnTo>
                  <a:pt x="111772" y="4711"/>
                </a:lnTo>
                <a:lnTo>
                  <a:pt x="111772" y="120611"/>
                </a:lnTo>
                <a:lnTo>
                  <a:pt x="64020" y="121018"/>
                </a:lnTo>
                <a:lnTo>
                  <a:pt x="63830" y="99377"/>
                </a:lnTo>
                <a:lnTo>
                  <a:pt x="64871" y="70916"/>
                </a:lnTo>
                <a:lnTo>
                  <a:pt x="109982" y="68935"/>
                </a:lnTo>
                <a:lnTo>
                  <a:pt x="111379" y="101434"/>
                </a:lnTo>
                <a:lnTo>
                  <a:pt x="111772" y="120611"/>
                </a:lnTo>
                <a:lnTo>
                  <a:pt x="111772" y="4711"/>
                </a:lnTo>
                <a:lnTo>
                  <a:pt x="110502" y="3594"/>
                </a:lnTo>
                <a:lnTo>
                  <a:pt x="107365" y="3835"/>
                </a:lnTo>
                <a:lnTo>
                  <a:pt x="106184" y="5321"/>
                </a:lnTo>
                <a:lnTo>
                  <a:pt x="109359" y="54140"/>
                </a:lnTo>
                <a:lnTo>
                  <a:pt x="109728" y="62776"/>
                </a:lnTo>
                <a:lnTo>
                  <a:pt x="65100" y="64731"/>
                </a:lnTo>
                <a:lnTo>
                  <a:pt x="65595" y="51447"/>
                </a:lnTo>
                <a:lnTo>
                  <a:pt x="69761" y="1955"/>
                </a:lnTo>
                <a:lnTo>
                  <a:pt x="68630" y="419"/>
                </a:lnTo>
                <a:lnTo>
                  <a:pt x="65468" y="0"/>
                </a:lnTo>
                <a:lnTo>
                  <a:pt x="64058" y="1244"/>
                </a:lnTo>
                <a:lnTo>
                  <a:pt x="59867" y="51041"/>
                </a:lnTo>
                <a:lnTo>
                  <a:pt x="59347" y="64985"/>
                </a:lnTo>
                <a:lnTo>
                  <a:pt x="58508" y="65011"/>
                </a:lnTo>
                <a:lnTo>
                  <a:pt x="1104" y="71412"/>
                </a:lnTo>
                <a:lnTo>
                  <a:pt x="0" y="72974"/>
                </a:lnTo>
                <a:lnTo>
                  <a:pt x="406" y="76212"/>
                </a:lnTo>
                <a:lnTo>
                  <a:pt x="1638" y="77330"/>
                </a:lnTo>
                <a:lnTo>
                  <a:pt x="3048" y="77330"/>
                </a:lnTo>
                <a:lnTo>
                  <a:pt x="58915" y="71170"/>
                </a:lnTo>
                <a:lnTo>
                  <a:pt x="59118" y="71170"/>
                </a:lnTo>
                <a:lnTo>
                  <a:pt x="58089" y="99275"/>
                </a:lnTo>
                <a:lnTo>
                  <a:pt x="58280" y="121056"/>
                </a:lnTo>
                <a:lnTo>
                  <a:pt x="57937" y="121056"/>
                </a:lnTo>
                <a:lnTo>
                  <a:pt x="1612" y="119722"/>
                </a:lnTo>
                <a:lnTo>
                  <a:pt x="114" y="121056"/>
                </a:lnTo>
                <a:lnTo>
                  <a:pt x="0" y="124460"/>
                </a:lnTo>
                <a:lnTo>
                  <a:pt x="1244" y="125895"/>
                </a:lnTo>
                <a:lnTo>
                  <a:pt x="36715" y="126949"/>
                </a:lnTo>
                <a:lnTo>
                  <a:pt x="58331" y="127165"/>
                </a:lnTo>
                <a:lnTo>
                  <a:pt x="58521" y="147548"/>
                </a:lnTo>
                <a:lnTo>
                  <a:pt x="59791" y="170561"/>
                </a:lnTo>
                <a:lnTo>
                  <a:pt x="5334" y="178396"/>
                </a:lnTo>
                <a:lnTo>
                  <a:pt x="4279" y="179984"/>
                </a:lnTo>
                <a:lnTo>
                  <a:pt x="4762" y="183172"/>
                </a:lnTo>
                <a:lnTo>
                  <a:pt x="5981" y="184238"/>
                </a:lnTo>
                <a:lnTo>
                  <a:pt x="7366" y="184238"/>
                </a:lnTo>
                <a:lnTo>
                  <a:pt x="60134" y="176720"/>
                </a:lnTo>
                <a:lnTo>
                  <a:pt x="61188" y="195732"/>
                </a:lnTo>
                <a:lnTo>
                  <a:pt x="66255" y="245287"/>
                </a:lnTo>
                <a:lnTo>
                  <a:pt x="67487" y="246405"/>
                </a:lnTo>
                <a:lnTo>
                  <a:pt x="68897" y="246405"/>
                </a:lnTo>
                <a:lnTo>
                  <a:pt x="70866" y="246151"/>
                </a:lnTo>
                <a:lnTo>
                  <a:pt x="71958" y="244602"/>
                </a:lnTo>
                <a:lnTo>
                  <a:pt x="66903" y="195224"/>
                </a:lnTo>
                <a:lnTo>
                  <a:pt x="65849" y="176237"/>
                </a:lnTo>
                <a:lnTo>
                  <a:pt x="112344" y="172580"/>
                </a:lnTo>
                <a:lnTo>
                  <a:pt x="112331" y="196151"/>
                </a:lnTo>
                <a:lnTo>
                  <a:pt x="111188" y="245059"/>
                </a:lnTo>
                <a:lnTo>
                  <a:pt x="112433" y="246494"/>
                </a:lnTo>
                <a:lnTo>
                  <a:pt x="114122" y="246545"/>
                </a:lnTo>
                <a:lnTo>
                  <a:pt x="115658" y="246545"/>
                </a:lnTo>
                <a:lnTo>
                  <a:pt x="116928" y="245237"/>
                </a:lnTo>
                <a:lnTo>
                  <a:pt x="118059" y="196227"/>
                </a:lnTo>
                <a:lnTo>
                  <a:pt x="118084" y="172389"/>
                </a:lnTo>
                <a:lnTo>
                  <a:pt x="157721" y="171780"/>
                </a:lnTo>
                <a:lnTo>
                  <a:pt x="159562" y="193395"/>
                </a:lnTo>
                <a:lnTo>
                  <a:pt x="165709" y="240703"/>
                </a:lnTo>
                <a:lnTo>
                  <a:pt x="166928" y="241782"/>
                </a:lnTo>
                <a:lnTo>
                  <a:pt x="168313" y="241782"/>
                </a:lnTo>
                <a:lnTo>
                  <a:pt x="170345" y="241465"/>
                </a:lnTo>
                <a:lnTo>
                  <a:pt x="171399" y="239877"/>
                </a:lnTo>
                <a:lnTo>
                  <a:pt x="165265" y="192684"/>
                </a:lnTo>
                <a:lnTo>
                  <a:pt x="163487" y="171691"/>
                </a:lnTo>
                <a:lnTo>
                  <a:pt x="167411" y="171627"/>
                </a:lnTo>
                <a:lnTo>
                  <a:pt x="222288" y="174320"/>
                </a:lnTo>
                <a:lnTo>
                  <a:pt x="223710" y="173062"/>
                </a:lnTo>
                <a:lnTo>
                  <a:pt x="223951" y="169659"/>
                </a:lnTo>
                <a:lnTo>
                  <a:pt x="222758" y="168173"/>
                </a:lnTo>
                <a:lnTo>
                  <a:pt x="167500" y="165455"/>
                </a:lnTo>
                <a:lnTo>
                  <a:pt x="162953" y="165531"/>
                </a:lnTo>
                <a:lnTo>
                  <a:pt x="161391" y="146939"/>
                </a:lnTo>
                <a:lnTo>
                  <a:pt x="160489" y="124891"/>
                </a:lnTo>
                <a:lnTo>
                  <a:pt x="185254" y="123532"/>
                </a:lnTo>
                <a:lnTo>
                  <a:pt x="224828" y="120497"/>
                </a:lnTo>
                <a:lnTo>
                  <a:pt x="226009" y="118999"/>
                </a:lnTo>
                <a:lnTo>
                  <a:pt x="225755" y="115608"/>
                </a:lnTo>
                <a:lnTo>
                  <a:pt x="224358" y="114376"/>
                </a:lnTo>
                <a:lnTo>
                  <a:pt x="168008" y="118402"/>
                </a:lnTo>
                <a:lnTo>
                  <a:pt x="160235" y="118719"/>
                </a:lnTo>
                <a:lnTo>
                  <a:pt x="159524" y="101028"/>
                </a:lnTo>
                <a:lnTo>
                  <a:pt x="159626" y="69761"/>
                </a:lnTo>
                <a:lnTo>
                  <a:pt x="170357" y="70002"/>
                </a:lnTo>
                <a:lnTo>
                  <a:pt x="227507" y="75158"/>
                </a:lnTo>
                <a:lnTo>
                  <a:pt x="228917" y="73952"/>
                </a:lnTo>
                <a:lnTo>
                  <a:pt x="229285" y="70573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50124" y="7403702"/>
            <a:ext cx="320675" cy="279400"/>
          </a:xfrm>
          <a:custGeom>
            <a:avLst/>
            <a:gdLst/>
            <a:ahLst/>
            <a:cxnLst/>
            <a:rect l="l" t="t" r="r" b="b"/>
            <a:pathLst>
              <a:path w="320675" h="279400">
                <a:moveTo>
                  <a:pt x="134404" y="0"/>
                </a:moveTo>
                <a:lnTo>
                  <a:pt x="73315" y="27161"/>
                </a:lnTo>
                <a:lnTo>
                  <a:pt x="80850" y="85392"/>
                </a:lnTo>
                <a:lnTo>
                  <a:pt x="50560" y="107043"/>
                </a:lnTo>
                <a:lnTo>
                  <a:pt x="27233" y="132015"/>
                </a:lnTo>
                <a:lnTo>
                  <a:pt x="10967" y="158867"/>
                </a:lnTo>
                <a:lnTo>
                  <a:pt x="1858" y="186160"/>
                </a:lnTo>
                <a:lnTo>
                  <a:pt x="0" y="212456"/>
                </a:lnTo>
                <a:lnTo>
                  <a:pt x="5489" y="236315"/>
                </a:lnTo>
                <a:lnTo>
                  <a:pt x="18421" y="256297"/>
                </a:lnTo>
                <a:lnTo>
                  <a:pt x="38893" y="270964"/>
                </a:lnTo>
                <a:lnTo>
                  <a:pt x="66999" y="278877"/>
                </a:lnTo>
                <a:lnTo>
                  <a:pt x="102836" y="278595"/>
                </a:lnTo>
                <a:lnTo>
                  <a:pt x="146499" y="268681"/>
                </a:lnTo>
                <a:lnTo>
                  <a:pt x="198084" y="247694"/>
                </a:lnTo>
                <a:lnTo>
                  <a:pt x="246665" y="219950"/>
                </a:lnTo>
                <a:lnTo>
                  <a:pt x="282025" y="191296"/>
                </a:lnTo>
                <a:lnTo>
                  <a:pt x="317693" y="134709"/>
                </a:lnTo>
                <a:lnTo>
                  <a:pt x="320306" y="108501"/>
                </a:lnTo>
                <a:lnTo>
                  <a:pt x="314311" y="84833"/>
                </a:lnTo>
                <a:lnTo>
                  <a:pt x="300859" y="64568"/>
                </a:lnTo>
                <a:lnTo>
                  <a:pt x="281105" y="48568"/>
                </a:lnTo>
                <a:lnTo>
                  <a:pt x="256200" y="37695"/>
                </a:lnTo>
                <a:lnTo>
                  <a:pt x="227299" y="32812"/>
                </a:lnTo>
                <a:lnTo>
                  <a:pt x="195555" y="34782"/>
                </a:lnTo>
                <a:lnTo>
                  <a:pt x="162120" y="44466"/>
                </a:lnTo>
                <a:lnTo>
                  <a:pt x="134404" y="0"/>
                </a:lnTo>
                <a:close/>
              </a:path>
            </a:pathLst>
          </a:custGeom>
          <a:solidFill>
            <a:srgbClr val="687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691688" y="7368407"/>
            <a:ext cx="111340" cy="7193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8677187" y="7474113"/>
            <a:ext cx="260350" cy="179070"/>
          </a:xfrm>
          <a:custGeom>
            <a:avLst/>
            <a:gdLst/>
            <a:ahLst/>
            <a:cxnLst/>
            <a:rect l="l" t="t" r="r" b="b"/>
            <a:pathLst>
              <a:path w="260350" h="179070">
                <a:moveTo>
                  <a:pt x="216216" y="0"/>
                </a:moveTo>
                <a:lnTo>
                  <a:pt x="208034" y="3108"/>
                </a:lnTo>
                <a:lnTo>
                  <a:pt x="201385" y="9638"/>
                </a:lnTo>
                <a:lnTo>
                  <a:pt x="179219" y="43475"/>
                </a:lnTo>
                <a:lnTo>
                  <a:pt x="170203" y="56087"/>
                </a:lnTo>
                <a:lnTo>
                  <a:pt x="136156" y="85573"/>
                </a:lnTo>
                <a:lnTo>
                  <a:pt x="63367" y="96330"/>
                </a:lnTo>
                <a:lnTo>
                  <a:pt x="51163" y="97888"/>
                </a:lnTo>
                <a:lnTo>
                  <a:pt x="14045" y="111461"/>
                </a:lnTo>
                <a:lnTo>
                  <a:pt x="0" y="131793"/>
                </a:lnTo>
                <a:lnTo>
                  <a:pt x="859" y="142137"/>
                </a:lnTo>
                <a:lnTo>
                  <a:pt x="25587" y="172807"/>
                </a:lnTo>
                <a:lnTo>
                  <a:pt x="54151" y="178965"/>
                </a:lnTo>
                <a:lnTo>
                  <a:pt x="67004" y="178082"/>
                </a:lnTo>
                <a:lnTo>
                  <a:pt x="104857" y="169561"/>
                </a:lnTo>
                <a:lnTo>
                  <a:pt x="149600" y="155697"/>
                </a:lnTo>
                <a:lnTo>
                  <a:pt x="192647" y="136665"/>
                </a:lnTo>
                <a:lnTo>
                  <a:pt x="233235" y="110056"/>
                </a:lnTo>
                <a:lnTo>
                  <a:pt x="257223" y="73003"/>
                </a:lnTo>
                <a:lnTo>
                  <a:pt x="259775" y="59106"/>
                </a:lnTo>
                <a:lnTo>
                  <a:pt x="259027" y="45009"/>
                </a:lnTo>
                <a:lnTo>
                  <a:pt x="232989" y="4695"/>
                </a:lnTo>
                <a:lnTo>
                  <a:pt x="224883" y="475"/>
                </a:lnTo>
                <a:lnTo>
                  <a:pt x="216216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11565" y="7543913"/>
            <a:ext cx="200660" cy="81915"/>
          </a:xfrm>
          <a:custGeom>
            <a:avLst/>
            <a:gdLst/>
            <a:ahLst/>
            <a:cxnLst/>
            <a:rect l="l" t="t" r="r" b="b"/>
            <a:pathLst>
              <a:path w="200659" h="81915">
                <a:moveTo>
                  <a:pt x="7581" y="78981"/>
                </a:moveTo>
                <a:lnTo>
                  <a:pt x="5613" y="74295"/>
                </a:lnTo>
                <a:lnTo>
                  <a:pt x="2806" y="75653"/>
                </a:lnTo>
                <a:lnTo>
                  <a:pt x="0" y="77012"/>
                </a:lnTo>
                <a:lnTo>
                  <a:pt x="1968" y="81699"/>
                </a:lnTo>
                <a:lnTo>
                  <a:pt x="7581" y="78981"/>
                </a:lnTo>
                <a:close/>
              </a:path>
              <a:path w="200659" h="81915">
                <a:moveTo>
                  <a:pt x="13906" y="67716"/>
                </a:moveTo>
                <a:lnTo>
                  <a:pt x="10960" y="60693"/>
                </a:lnTo>
                <a:lnTo>
                  <a:pt x="6743" y="62738"/>
                </a:lnTo>
                <a:lnTo>
                  <a:pt x="2552" y="64782"/>
                </a:lnTo>
                <a:lnTo>
                  <a:pt x="5486" y="71805"/>
                </a:lnTo>
                <a:lnTo>
                  <a:pt x="13906" y="67716"/>
                </a:lnTo>
                <a:close/>
              </a:path>
              <a:path w="200659" h="81915">
                <a:moveTo>
                  <a:pt x="79019" y="61061"/>
                </a:moveTo>
                <a:lnTo>
                  <a:pt x="77050" y="56375"/>
                </a:lnTo>
                <a:lnTo>
                  <a:pt x="74244" y="57734"/>
                </a:lnTo>
                <a:lnTo>
                  <a:pt x="71450" y="59105"/>
                </a:lnTo>
                <a:lnTo>
                  <a:pt x="73406" y="63779"/>
                </a:lnTo>
                <a:lnTo>
                  <a:pt x="79019" y="61061"/>
                </a:lnTo>
                <a:close/>
              </a:path>
              <a:path w="200659" h="81915">
                <a:moveTo>
                  <a:pt x="87769" y="75514"/>
                </a:moveTo>
                <a:lnTo>
                  <a:pt x="85801" y="70827"/>
                </a:lnTo>
                <a:lnTo>
                  <a:pt x="82994" y="72199"/>
                </a:lnTo>
                <a:lnTo>
                  <a:pt x="80200" y="73558"/>
                </a:lnTo>
                <a:lnTo>
                  <a:pt x="82156" y="78244"/>
                </a:lnTo>
                <a:lnTo>
                  <a:pt x="87769" y="75514"/>
                </a:lnTo>
                <a:close/>
              </a:path>
              <a:path w="200659" h="81915">
                <a:moveTo>
                  <a:pt x="103327" y="75603"/>
                </a:moveTo>
                <a:lnTo>
                  <a:pt x="100380" y="68580"/>
                </a:lnTo>
                <a:lnTo>
                  <a:pt x="96164" y="70624"/>
                </a:lnTo>
                <a:lnTo>
                  <a:pt x="91960" y="72669"/>
                </a:lnTo>
                <a:lnTo>
                  <a:pt x="94907" y="79692"/>
                </a:lnTo>
                <a:lnTo>
                  <a:pt x="103327" y="75603"/>
                </a:lnTo>
                <a:close/>
              </a:path>
              <a:path w="200659" h="81915">
                <a:moveTo>
                  <a:pt x="177520" y="19431"/>
                </a:moveTo>
                <a:lnTo>
                  <a:pt x="175564" y="14744"/>
                </a:lnTo>
                <a:lnTo>
                  <a:pt x="172758" y="16116"/>
                </a:lnTo>
                <a:lnTo>
                  <a:pt x="169951" y="17475"/>
                </a:lnTo>
                <a:lnTo>
                  <a:pt x="171919" y="22161"/>
                </a:lnTo>
                <a:lnTo>
                  <a:pt x="177520" y="19431"/>
                </a:lnTo>
                <a:close/>
              </a:path>
              <a:path w="200659" h="81915">
                <a:moveTo>
                  <a:pt x="189166" y="7035"/>
                </a:moveTo>
                <a:lnTo>
                  <a:pt x="186220" y="0"/>
                </a:lnTo>
                <a:lnTo>
                  <a:pt x="182016" y="2044"/>
                </a:lnTo>
                <a:lnTo>
                  <a:pt x="177812" y="4089"/>
                </a:lnTo>
                <a:lnTo>
                  <a:pt x="180759" y="11125"/>
                </a:lnTo>
                <a:lnTo>
                  <a:pt x="189166" y="7035"/>
                </a:lnTo>
                <a:close/>
              </a:path>
              <a:path w="200659" h="81915">
                <a:moveTo>
                  <a:pt x="200342" y="17462"/>
                </a:moveTo>
                <a:lnTo>
                  <a:pt x="198374" y="12788"/>
                </a:lnTo>
                <a:lnTo>
                  <a:pt x="195580" y="14147"/>
                </a:lnTo>
                <a:lnTo>
                  <a:pt x="192773" y="15506"/>
                </a:lnTo>
                <a:lnTo>
                  <a:pt x="194741" y="20193"/>
                </a:lnTo>
                <a:lnTo>
                  <a:pt x="200342" y="17462"/>
                </a:lnTo>
                <a:close/>
              </a:path>
            </a:pathLst>
          </a:custGeom>
          <a:solidFill>
            <a:srgbClr val="F47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78164" y="7500124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5">
                <a:moveTo>
                  <a:pt x="10121" y="87515"/>
                </a:moveTo>
                <a:lnTo>
                  <a:pt x="9728" y="87439"/>
                </a:lnTo>
                <a:lnTo>
                  <a:pt x="9347" y="87401"/>
                </a:lnTo>
                <a:lnTo>
                  <a:pt x="3746" y="87401"/>
                </a:lnTo>
                <a:lnTo>
                  <a:pt x="0" y="94018"/>
                </a:lnTo>
                <a:lnTo>
                  <a:pt x="368" y="99517"/>
                </a:lnTo>
                <a:lnTo>
                  <a:pt x="2209" y="94767"/>
                </a:lnTo>
                <a:lnTo>
                  <a:pt x="5727" y="90830"/>
                </a:lnTo>
                <a:lnTo>
                  <a:pt x="10121" y="87515"/>
                </a:lnTo>
                <a:close/>
              </a:path>
              <a:path w="88900" h="99695">
                <a:moveTo>
                  <a:pt x="88620" y="14605"/>
                </a:moveTo>
                <a:lnTo>
                  <a:pt x="87515" y="8928"/>
                </a:lnTo>
                <a:lnTo>
                  <a:pt x="81407" y="1447"/>
                </a:lnTo>
                <a:lnTo>
                  <a:pt x="77965" y="0"/>
                </a:lnTo>
                <a:lnTo>
                  <a:pt x="74396" y="0"/>
                </a:lnTo>
                <a:lnTo>
                  <a:pt x="35496" y="27419"/>
                </a:lnTo>
                <a:lnTo>
                  <a:pt x="9994" y="70827"/>
                </a:lnTo>
                <a:lnTo>
                  <a:pt x="9931" y="76085"/>
                </a:lnTo>
                <a:lnTo>
                  <a:pt x="10922" y="78879"/>
                </a:lnTo>
                <a:lnTo>
                  <a:pt x="13944" y="80860"/>
                </a:lnTo>
                <a:lnTo>
                  <a:pt x="14947" y="81114"/>
                </a:lnTo>
                <a:lnTo>
                  <a:pt x="15963" y="81114"/>
                </a:lnTo>
                <a:lnTo>
                  <a:pt x="18961" y="81114"/>
                </a:lnTo>
                <a:lnTo>
                  <a:pt x="22136" y="78841"/>
                </a:lnTo>
                <a:lnTo>
                  <a:pt x="28790" y="71666"/>
                </a:lnTo>
                <a:lnTo>
                  <a:pt x="32296" y="66078"/>
                </a:lnTo>
                <a:lnTo>
                  <a:pt x="36207" y="60896"/>
                </a:lnTo>
                <a:lnTo>
                  <a:pt x="73456" y="29730"/>
                </a:lnTo>
                <a:lnTo>
                  <a:pt x="84315" y="24625"/>
                </a:lnTo>
                <a:lnTo>
                  <a:pt x="88620" y="14605"/>
                </a:lnTo>
                <a:close/>
              </a:path>
            </a:pathLst>
          </a:custGeom>
          <a:solidFill>
            <a:srgbClr val="98A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78541" y="7587630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9745" y="0"/>
                </a:moveTo>
                <a:lnTo>
                  <a:pt x="5353" y="3315"/>
                </a:lnTo>
                <a:lnTo>
                  <a:pt x="1836" y="7260"/>
                </a:lnTo>
                <a:lnTo>
                  <a:pt x="0" y="12002"/>
                </a:lnTo>
                <a:lnTo>
                  <a:pt x="43" y="12678"/>
                </a:lnTo>
                <a:lnTo>
                  <a:pt x="5678" y="19404"/>
                </a:lnTo>
                <a:lnTo>
                  <a:pt x="6372" y="19404"/>
                </a:lnTo>
                <a:lnTo>
                  <a:pt x="8028" y="19404"/>
                </a:lnTo>
                <a:lnTo>
                  <a:pt x="9728" y="18776"/>
                </a:lnTo>
                <a:lnTo>
                  <a:pt x="13853" y="16955"/>
                </a:lnTo>
                <a:lnTo>
                  <a:pt x="16578" y="15397"/>
                </a:lnTo>
                <a:lnTo>
                  <a:pt x="18497" y="9842"/>
                </a:lnTo>
                <a:lnTo>
                  <a:pt x="17388" y="6717"/>
                </a:lnTo>
                <a:lnTo>
                  <a:pt x="14497" y="2606"/>
                </a:lnTo>
                <a:lnTo>
                  <a:pt x="12899" y="1061"/>
                </a:lnTo>
                <a:lnTo>
                  <a:pt x="10962" y="337"/>
                </a:lnTo>
                <a:lnTo>
                  <a:pt x="10144" y="68"/>
                </a:lnTo>
                <a:lnTo>
                  <a:pt x="9745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53814" y="7709435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7689" y="0"/>
                </a:moveTo>
                <a:lnTo>
                  <a:pt x="0" y="6732"/>
                </a:lnTo>
                <a:lnTo>
                  <a:pt x="4428" y="13867"/>
                </a:lnTo>
                <a:lnTo>
                  <a:pt x="13284" y="9874"/>
                </a:lnTo>
                <a:lnTo>
                  <a:pt x="7689" y="0"/>
                </a:lnTo>
                <a:close/>
              </a:path>
            </a:pathLst>
          </a:custGeom>
          <a:solidFill>
            <a:srgbClr val="1B2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60215" y="7691338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79">
                <a:moveTo>
                  <a:pt x="13554" y="0"/>
                </a:moveTo>
                <a:lnTo>
                  <a:pt x="3981" y="8870"/>
                </a:lnTo>
                <a:lnTo>
                  <a:pt x="0" y="17675"/>
                </a:lnTo>
                <a:lnTo>
                  <a:pt x="1159" y="25556"/>
                </a:lnTo>
                <a:lnTo>
                  <a:pt x="6706" y="29866"/>
                </a:lnTo>
                <a:lnTo>
                  <a:pt x="19015" y="28130"/>
                </a:lnTo>
                <a:lnTo>
                  <a:pt x="26788" y="24376"/>
                </a:lnTo>
                <a:lnTo>
                  <a:pt x="13554" y="0"/>
                </a:lnTo>
                <a:close/>
              </a:path>
            </a:pathLst>
          </a:custGeom>
          <a:solidFill>
            <a:srgbClr val="00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98340" y="7585916"/>
            <a:ext cx="53340" cy="59055"/>
          </a:xfrm>
          <a:custGeom>
            <a:avLst/>
            <a:gdLst/>
            <a:ahLst/>
            <a:cxnLst/>
            <a:rect l="l" t="t" r="r" b="b"/>
            <a:pathLst>
              <a:path w="53340" h="59054">
                <a:moveTo>
                  <a:pt x="36521" y="0"/>
                </a:moveTo>
                <a:lnTo>
                  <a:pt x="29187" y="1300"/>
                </a:lnTo>
                <a:lnTo>
                  <a:pt x="20519" y="4141"/>
                </a:lnTo>
                <a:lnTo>
                  <a:pt x="10721" y="8261"/>
                </a:lnTo>
                <a:lnTo>
                  <a:pt x="0" y="13402"/>
                </a:lnTo>
                <a:lnTo>
                  <a:pt x="1541" y="17870"/>
                </a:lnTo>
                <a:lnTo>
                  <a:pt x="6067" y="29071"/>
                </a:lnTo>
                <a:lnTo>
                  <a:pt x="13427" y="43699"/>
                </a:lnTo>
                <a:lnTo>
                  <a:pt x="23472" y="58449"/>
                </a:lnTo>
                <a:lnTo>
                  <a:pt x="27501" y="55530"/>
                </a:lnTo>
                <a:lnTo>
                  <a:pt x="36649" y="48547"/>
                </a:lnTo>
                <a:lnTo>
                  <a:pt x="46504" y="40157"/>
                </a:lnTo>
                <a:lnTo>
                  <a:pt x="52654" y="33018"/>
                </a:lnTo>
                <a:lnTo>
                  <a:pt x="52958" y="24610"/>
                </a:lnTo>
                <a:lnTo>
                  <a:pt x="49298" y="13473"/>
                </a:lnTo>
                <a:lnTo>
                  <a:pt x="43282" y="3854"/>
                </a:lnTo>
                <a:lnTo>
                  <a:pt x="36521" y="0"/>
                </a:lnTo>
                <a:close/>
              </a:path>
            </a:pathLst>
          </a:custGeom>
          <a:solidFill>
            <a:srgbClr val="F05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71746" y="7601615"/>
            <a:ext cx="144145" cy="117475"/>
          </a:xfrm>
          <a:custGeom>
            <a:avLst/>
            <a:gdLst/>
            <a:ahLst/>
            <a:cxnLst/>
            <a:rect l="l" t="t" r="r" b="b"/>
            <a:pathLst>
              <a:path w="144145" h="117475">
                <a:moveTo>
                  <a:pt x="118266" y="0"/>
                </a:moveTo>
                <a:lnTo>
                  <a:pt x="68343" y="26686"/>
                </a:lnTo>
                <a:lnTo>
                  <a:pt x="31182" y="55833"/>
                </a:lnTo>
                <a:lnTo>
                  <a:pt x="7997" y="79296"/>
                </a:lnTo>
                <a:lnTo>
                  <a:pt x="0" y="88927"/>
                </a:lnTo>
                <a:lnTo>
                  <a:pt x="2767" y="96404"/>
                </a:lnTo>
                <a:lnTo>
                  <a:pt x="6141" y="103625"/>
                </a:lnTo>
                <a:lnTo>
                  <a:pt x="10137" y="110584"/>
                </a:lnTo>
                <a:lnTo>
                  <a:pt x="14770" y="117274"/>
                </a:lnTo>
                <a:lnTo>
                  <a:pt x="63992" y="100514"/>
                </a:lnTo>
                <a:lnTo>
                  <a:pt x="105190" y="77861"/>
                </a:lnTo>
                <a:lnTo>
                  <a:pt x="133486" y="57942"/>
                </a:lnTo>
                <a:lnTo>
                  <a:pt x="144002" y="49385"/>
                </a:lnTo>
                <a:lnTo>
                  <a:pt x="118266" y="0"/>
                </a:lnTo>
                <a:close/>
              </a:path>
            </a:pathLst>
          </a:custGeom>
          <a:solidFill>
            <a:srgbClr val="D51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86017" y="7603765"/>
            <a:ext cx="26034" cy="54610"/>
          </a:xfrm>
          <a:custGeom>
            <a:avLst/>
            <a:gdLst/>
            <a:ahLst/>
            <a:cxnLst/>
            <a:rect l="l" t="t" r="r" b="b"/>
            <a:pathLst>
              <a:path w="26034" h="54609">
                <a:moveTo>
                  <a:pt x="0" y="0"/>
                </a:moveTo>
                <a:lnTo>
                  <a:pt x="4406" y="21093"/>
                </a:lnTo>
                <a:lnTo>
                  <a:pt x="11641" y="38283"/>
                </a:lnTo>
                <a:lnTo>
                  <a:pt x="18403" y="49854"/>
                </a:lnTo>
                <a:lnTo>
                  <a:pt x="21390" y="54093"/>
                </a:lnTo>
                <a:lnTo>
                  <a:pt x="25426" y="50853"/>
                </a:lnTo>
                <a:lnTo>
                  <a:pt x="0" y="0"/>
                </a:lnTo>
                <a:close/>
              </a:path>
            </a:pathLst>
          </a:custGeom>
          <a:solidFill>
            <a:srgbClr val="1E1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86017" y="7594470"/>
            <a:ext cx="38735" cy="60960"/>
          </a:xfrm>
          <a:custGeom>
            <a:avLst/>
            <a:gdLst/>
            <a:ahLst/>
            <a:cxnLst/>
            <a:rect l="l" t="t" r="r" b="b"/>
            <a:pathLst>
              <a:path w="38734" h="60959">
                <a:moveTo>
                  <a:pt x="4230" y="0"/>
                </a:moveTo>
                <a:lnTo>
                  <a:pt x="14671" y="45362"/>
                </a:lnTo>
                <a:lnTo>
                  <a:pt x="24839" y="60623"/>
                </a:lnTo>
                <a:lnTo>
                  <a:pt x="37425" y="59479"/>
                </a:lnTo>
                <a:lnTo>
                  <a:pt x="38512" y="48261"/>
                </a:lnTo>
                <a:lnTo>
                  <a:pt x="35980" y="44521"/>
                </a:lnTo>
                <a:lnTo>
                  <a:pt x="29875" y="34523"/>
                </a:lnTo>
                <a:lnTo>
                  <a:pt x="22433" y="20100"/>
                </a:lnTo>
                <a:lnTo>
                  <a:pt x="15894" y="3084"/>
                </a:lnTo>
                <a:lnTo>
                  <a:pt x="4230" y="0"/>
                </a:lnTo>
                <a:close/>
              </a:path>
            </a:pathLst>
          </a:custGeom>
          <a:solidFill>
            <a:srgbClr val="009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53909" y="7625311"/>
            <a:ext cx="69850" cy="56515"/>
          </a:xfrm>
          <a:custGeom>
            <a:avLst/>
            <a:gdLst/>
            <a:ahLst/>
            <a:cxnLst/>
            <a:rect l="l" t="t" r="r" b="b"/>
            <a:pathLst>
              <a:path w="69850" h="56515">
                <a:moveTo>
                  <a:pt x="63119" y="0"/>
                </a:moveTo>
                <a:lnTo>
                  <a:pt x="61761" y="248"/>
                </a:lnTo>
                <a:lnTo>
                  <a:pt x="60954" y="1253"/>
                </a:lnTo>
                <a:lnTo>
                  <a:pt x="45869" y="16093"/>
                </a:lnTo>
                <a:lnTo>
                  <a:pt x="28785" y="28499"/>
                </a:lnTo>
                <a:lnTo>
                  <a:pt x="14119" y="37353"/>
                </a:lnTo>
                <a:lnTo>
                  <a:pt x="5806" y="41828"/>
                </a:lnTo>
                <a:lnTo>
                  <a:pt x="0" y="47966"/>
                </a:lnTo>
                <a:lnTo>
                  <a:pt x="4754" y="56059"/>
                </a:lnTo>
                <a:lnTo>
                  <a:pt x="13719" y="52894"/>
                </a:lnTo>
                <a:lnTo>
                  <a:pt x="36986" y="37783"/>
                </a:lnTo>
                <a:lnTo>
                  <a:pt x="53450" y="25346"/>
                </a:lnTo>
                <a:lnTo>
                  <a:pt x="63849" y="16232"/>
                </a:lnTo>
                <a:lnTo>
                  <a:pt x="69461" y="10497"/>
                </a:lnTo>
                <a:lnTo>
                  <a:pt x="69714" y="9658"/>
                </a:lnTo>
                <a:lnTo>
                  <a:pt x="68939" y="4758"/>
                </a:lnTo>
                <a:lnTo>
                  <a:pt x="66099" y="2105"/>
                </a:lnTo>
                <a:lnTo>
                  <a:pt x="63119" y="0"/>
                </a:lnTo>
                <a:close/>
              </a:path>
            </a:pathLst>
          </a:custGeom>
          <a:solidFill>
            <a:srgbClr val="00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34398" y="7588709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40" h="29845">
                <a:moveTo>
                  <a:pt x="2292" y="0"/>
                </a:moveTo>
                <a:lnTo>
                  <a:pt x="0" y="306"/>
                </a:lnTo>
                <a:lnTo>
                  <a:pt x="1581" y="8420"/>
                </a:lnTo>
                <a:lnTo>
                  <a:pt x="4383" y="16139"/>
                </a:lnTo>
                <a:lnTo>
                  <a:pt x="8315" y="23266"/>
                </a:lnTo>
                <a:lnTo>
                  <a:pt x="13286" y="29602"/>
                </a:lnTo>
                <a:lnTo>
                  <a:pt x="14921" y="27842"/>
                </a:lnTo>
                <a:lnTo>
                  <a:pt x="10199" y="21825"/>
                </a:lnTo>
                <a:lnTo>
                  <a:pt x="6460" y="15048"/>
                </a:lnTo>
                <a:lnTo>
                  <a:pt x="3795" y="7707"/>
                </a:lnTo>
                <a:lnTo>
                  <a:pt x="2292" y="0"/>
                </a:lnTo>
                <a:close/>
              </a:path>
            </a:pathLst>
          </a:custGeom>
          <a:solidFill>
            <a:srgbClr val="1E1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02638" y="7620647"/>
            <a:ext cx="74930" cy="53340"/>
          </a:xfrm>
          <a:custGeom>
            <a:avLst/>
            <a:gdLst/>
            <a:ahLst/>
            <a:cxnLst/>
            <a:rect l="l" t="t" r="r" b="b"/>
            <a:pathLst>
              <a:path w="74929" h="53340">
                <a:moveTo>
                  <a:pt x="12242" y="45707"/>
                </a:moveTo>
                <a:lnTo>
                  <a:pt x="9258" y="41871"/>
                </a:lnTo>
                <a:lnTo>
                  <a:pt x="4851" y="41871"/>
                </a:lnTo>
                <a:lnTo>
                  <a:pt x="0" y="48399"/>
                </a:lnTo>
                <a:lnTo>
                  <a:pt x="1028" y="50660"/>
                </a:lnTo>
                <a:lnTo>
                  <a:pt x="1930" y="51435"/>
                </a:lnTo>
                <a:lnTo>
                  <a:pt x="3924" y="52679"/>
                </a:lnTo>
                <a:lnTo>
                  <a:pt x="5067" y="53149"/>
                </a:lnTo>
                <a:lnTo>
                  <a:pt x="6248" y="53149"/>
                </a:lnTo>
                <a:lnTo>
                  <a:pt x="8318" y="53047"/>
                </a:lnTo>
                <a:lnTo>
                  <a:pt x="10033" y="51650"/>
                </a:lnTo>
                <a:lnTo>
                  <a:pt x="12242" y="45707"/>
                </a:lnTo>
                <a:close/>
              </a:path>
              <a:path w="74929" h="53340">
                <a:moveTo>
                  <a:pt x="74358" y="8966"/>
                </a:moveTo>
                <a:lnTo>
                  <a:pt x="71208" y="1028"/>
                </a:lnTo>
                <a:lnTo>
                  <a:pt x="69621" y="0"/>
                </a:lnTo>
                <a:lnTo>
                  <a:pt x="66840" y="0"/>
                </a:lnTo>
                <a:lnTo>
                  <a:pt x="65887" y="215"/>
                </a:lnTo>
                <a:lnTo>
                  <a:pt x="60934" y="2209"/>
                </a:lnTo>
                <a:lnTo>
                  <a:pt x="57391" y="5334"/>
                </a:lnTo>
                <a:lnTo>
                  <a:pt x="15760" y="35140"/>
                </a:lnTo>
                <a:lnTo>
                  <a:pt x="13347" y="39966"/>
                </a:lnTo>
                <a:lnTo>
                  <a:pt x="13322" y="43040"/>
                </a:lnTo>
                <a:lnTo>
                  <a:pt x="15722" y="44500"/>
                </a:lnTo>
                <a:lnTo>
                  <a:pt x="16256" y="44627"/>
                </a:lnTo>
                <a:lnTo>
                  <a:pt x="16789" y="44627"/>
                </a:lnTo>
                <a:lnTo>
                  <a:pt x="18072" y="44627"/>
                </a:lnTo>
                <a:lnTo>
                  <a:pt x="19443" y="43929"/>
                </a:lnTo>
                <a:lnTo>
                  <a:pt x="59118" y="20358"/>
                </a:lnTo>
                <a:lnTo>
                  <a:pt x="69850" y="13030"/>
                </a:lnTo>
                <a:lnTo>
                  <a:pt x="74358" y="8966"/>
                </a:lnTo>
                <a:close/>
              </a:path>
            </a:pathLst>
          </a:custGeom>
          <a:solidFill>
            <a:srgbClr val="EF5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11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42986" y="7496571"/>
            <a:ext cx="186372" cy="165409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7671" y="7466510"/>
            <a:ext cx="246089" cy="195351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15614" y="7450621"/>
            <a:ext cx="214837" cy="239647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18413" y="7514220"/>
            <a:ext cx="193507" cy="21125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35522" y="7554186"/>
            <a:ext cx="248933" cy="18423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7723175" y="7705597"/>
            <a:ext cx="167640" cy="48895"/>
          </a:xfrm>
          <a:custGeom>
            <a:avLst/>
            <a:gdLst/>
            <a:ahLst/>
            <a:cxnLst/>
            <a:rect l="l" t="t" r="r" b="b"/>
            <a:pathLst>
              <a:path w="167640" h="48895">
                <a:moveTo>
                  <a:pt x="38887" y="20599"/>
                </a:moveTo>
                <a:lnTo>
                  <a:pt x="11442" y="0"/>
                </a:lnTo>
                <a:lnTo>
                  <a:pt x="8902" y="5080"/>
                </a:lnTo>
                <a:lnTo>
                  <a:pt x="3822" y="16675"/>
                </a:lnTo>
                <a:lnTo>
                  <a:pt x="0" y="29387"/>
                </a:lnTo>
                <a:lnTo>
                  <a:pt x="1270" y="37769"/>
                </a:lnTo>
                <a:lnTo>
                  <a:pt x="10007" y="37579"/>
                </a:lnTo>
                <a:lnTo>
                  <a:pt x="22618" y="31394"/>
                </a:lnTo>
                <a:lnTo>
                  <a:pt x="33959" y="24117"/>
                </a:lnTo>
                <a:lnTo>
                  <a:pt x="38887" y="20599"/>
                </a:lnTo>
                <a:close/>
              </a:path>
              <a:path w="167640" h="48895">
                <a:moveTo>
                  <a:pt x="167386" y="41021"/>
                </a:moveTo>
                <a:lnTo>
                  <a:pt x="167017" y="27673"/>
                </a:lnTo>
                <a:lnTo>
                  <a:pt x="165138" y="15011"/>
                </a:lnTo>
                <a:lnTo>
                  <a:pt x="164007" y="9372"/>
                </a:lnTo>
                <a:lnTo>
                  <a:pt x="132308" y="20967"/>
                </a:lnTo>
                <a:lnTo>
                  <a:pt x="136131" y="25806"/>
                </a:lnTo>
                <a:lnTo>
                  <a:pt x="145135" y="36195"/>
                </a:lnTo>
                <a:lnTo>
                  <a:pt x="155651" y="45897"/>
                </a:lnTo>
                <a:lnTo>
                  <a:pt x="163995" y="48691"/>
                </a:lnTo>
                <a:lnTo>
                  <a:pt x="167386" y="41021"/>
                </a:lnTo>
                <a:close/>
              </a:path>
            </a:pathLst>
          </a:custGeom>
          <a:solidFill>
            <a:srgbClr val="31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36052" y="7459827"/>
            <a:ext cx="137160" cy="78740"/>
          </a:xfrm>
          <a:custGeom>
            <a:avLst/>
            <a:gdLst/>
            <a:ahLst/>
            <a:cxnLst/>
            <a:rect l="l" t="t" r="r" b="b"/>
            <a:pathLst>
              <a:path w="137159" h="78740">
                <a:moveTo>
                  <a:pt x="15481" y="25882"/>
                </a:moveTo>
                <a:lnTo>
                  <a:pt x="0" y="25679"/>
                </a:lnTo>
                <a:lnTo>
                  <a:pt x="1955" y="36931"/>
                </a:lnTo>
                <a:lnTo>
                  <a:pt x="12255" y="38341"/>
                </a:lnTo>
                <a:lnTo>
                  <a:pt x="15481" y="25882"/>
                </a:lnTo>
                <a:close/>
              </a:path>
              <a:path w="137159" h="78740">
                <a:moveTo>
                  <a:pt x="136931" y="0"/>
                </a:moveTo>
                <a:lnTo>
                  <a:pt x="116116" y="2527"/>
                </a:lnTo>
                <a:lnTo>
                  <a:pt x="92456" y="28028"/>
                </a:lnTo>
                <a:lnTo>
                  <a:pt x="73063" y="57365"/>
                </a:lnTo>
                <a:lnTo>
                  <a:pt x="65024" y="71399"/>
                </a:lnTo>
                <a:lnTo>
                  <a:pt x="74002" y="78625"/>
                </a:lnTo>
                <a:lnTo>
                  <a:pt x="87033" y="69215"/>
                </a:lnTo>
                <a:lnTo>
                  <a:pt x="113995" y="46977"/>
                </a:lnTo>
                <a:lnTo>
                  <a:pt x="136690" y="20904"/>
                </a:lnTo>
                <a:lnTo>
                  <a:pt x="136931" y="0"/>
                </a:lnTo>
                <a:close/>
              </a:path>
            </a:pathLst>
          </a:custGeom>
          <a:solidFill>
            <a:srgbClr val="921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78448" y="7453625"/>
            <a:ext cx="107950" cy="106045"/>
          </a:xfrm>
          <a:custGeom>
            <a:avLst/>
            <a:gdLst/>
            <a:ahLst/>
            <a:cxnLst/>
            <a:rect l="l" t="t" r="r" b="b"/>
            <a:pathLst>
              <a:path w="107950" h="106045">
                <a:moveTo>
                  <a:pt x="37432" y="0"/>
                </a:moveTo>
                <a:lnTo>
                  <a:pt x="3989" y="15160"/>
                </a:lnTo>
                <a:lnTo>
                  <a:pt x="659" y="17915"/>
                </a:lnTo>
                <a:lnTo>
                  <a:pt x="0" y="23030"/>
                </a:lnTo>
                <a:lnTo>
                  <a:pt x="2513" y="26645"/>
                </a:lnTo>
                <a:lnTo>
                  <a:pt x="35154" y="65833"/>
                </a:lnTo>
                <a:lnTo>
                  <a:pt x="90910" y="104574"/>
                </a:lnTo>
                <a:lnTo>
                  <a:pt x="94640" y="105989"/>
                </a:lnTo>
                <a:lnTo>
                  <a:pt x="98725" y="104009"/>
                </a:lnTo>
                <a:lnTo>
                  <a:pt x="100393" y="100156"/>
                </a:lnTo>
                <a:lnTo>
                  <a:pt x="107909" y="58305"/>
                </a:lnTo>
                <a:lnTo>
                  <a:pt x="95709" y="25226"/>
                </a:lnTo>
                <a:lnTo>
                  <a:pt x="70111" y="4573"/>
                </a:lnTo>
                <a:lnTo>
                  <a:pt x="37432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55399" y="7480731"/>
            <a:ext cx="24130" cy="45085"/>
          </a:xfrm>
          <a:custGeom>
            <a:avLst/>
            <a:gdLst/>
            <a:ahLst/>
            <a:cxnLst/>
            <a:rect l="l" t="t" r="r" b="b"/>
            <a:pathLst>
              <a:path w="24129" h="45084">
                <a:moveTo>
                  <a:pt x="11365" y="0"/>
                </a:moveTo>
                <a:lnTo>
                  <a:pt x="5035" y="2170"/>
                </a:lnTo>
                <a:lnTo>
                  <a:pt x="4445" y="2484"/>
                </a:lnTo>
                <a:lnTo>
                  <a:pt x="1475" y="4618"/>
                </a:lnTo>
                <a:lnTo>
                  <a:pt x="0" y="7915"/>
                </a:lnTo>
                <a:lnTo>
                  <a:pt x="1022" y="14773"/>
                </a:lnTo>
                <a:lnTo>
                  <a:pt x="3836" y="17556"/>
                </a:lnTo>
                <a:lnTo>
                  <a:pt x="8434" y="23774"/>
                </a:lnTo>
                <a:lnTo>
                  <a:pt x="10223" y="27553"/>
                </a:lnTo>
                <a:lnTo>
                  <a:pt x="12217" y="35300"/>
                </a:lnTo>
                <a:lnTo>
                  <a:pt x="12617" y="39434"/>
                </a:lnTo>
                <a:lnTo>
                  <a:pt x="16242" y="43966"/>
                </a:lnTo>
                <a:lnTo>
                  <a:pt x="23770" y="33077"/>
                </a:lnTo>
                <a:lnTo>
                  <a:pt x="23572" y="22938"/>
                </a:lnTo>
                <a:lnTo>
                  <a:pt x="21920" y="16523"/>
                </a:lnTo>
                <a:lnTo>
                  <a:pt x="16382" y="6281"/>
                </a:lnTo>
                <a:lnTo>
                  <a:pt x="11365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18884" y="7421874"/>
            <a:ext cx="55880" cy="94615"/>
          </a:xfrm>
          <a:custGeom>
            <a:avLst/>
            <a:gdLst/>
            <a:ahLst/>
            <a:cxnLst/>
            <a:rect l="l" t="t" r="r" b="b"/>
            <a:pathLst>
              <a:path w="55879" h="94615">
                <a:moveTo>
                  <a:pt x="5189" y="0"/>
                </a:moveTo>
                <a:lnTo>
                  <a:pt x="0" y="20156"/>
                </a:lnTo>
                <a:lnTo>
                  <a:pt x="15041" y="51979"/>
                </a:lnTo>
                <a:lnTo>
                  <a:pt x="35171" y="81394"/>
                </a:lnTo>
                <a:lnTo>
                  <a:pt x="45246" y="94327"/>
                </a:lnTo>
                <a:lnTo>
                  <a:pt x="55747" y="90068"/>
                </a:lnTo>
                <a:lnTo>
                  <a:pt x="51664" y="74188"/>
                </a:lnTo>
                <a:lnTo>
                  <a:pt x="40645" y="40217"/>
                </a:lnTo>
                <a:lnTo>
                  <a:pt x="24538" y="8654"/>
                </a:lnTo>
                <a:lnTo>
                  <a:pt x="5189" y="0"/>
                </a:lnTo>
                <a:close/>
              </a:path>
            </a:pathLst>
          </a:custGeom>
          <a:solidFill>
            <a:srgbClr val="921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94097" y="7427626"/>
            <a:ext cx="117475" cy="90170"/>
          </a:xfrm>
          <a:custGeom>
            <a:avLst/>
            <a:gdLst/>
            <a:ahLst/>
            <a:cxnLst/>
            <a:rect l="l" t="t" r="r" b="b"/>
            <a:pathLst>
              <a:path w="117475" h="90170">
                <a:moveTo>
                  <a:pt x="53866" y="0"/>
                </a:moveTo>
                <a:lnTo>
                  <a:pt x="23925" y="12187"/>
                </a:lnTo>
                <a:lnTo>
                  <a:pt x="3631" y="40314"/>
                </a:lnTo>
                <a:lnTo>
                  <a:pt x="0" y="82758"/>
                </a:lnTo>
                <a:lnTo>
                  <a:pt x="600" y="86952"/>
                </a:lnTo>
                <a:lnTo>
                  <a:pt x="4013" y="90077"/>
                </a:lnTo>
                <a:lnTo>
                  <a:pt x="7962" y="89836"/>
                </a:lnTo>
                <a:lnTo>
                  <a:pt x="71559" y="69284"/>
                </a:lnTo>
                <a:lnTo>
                  <a:pt x="113071" y="41398"/>
                </a:lnTo>
                <a:lnTo>
                  <a:pt x="117114" y="33567"/>
                </a:lnTo>
                <a:lnTo>
                  <a:pt x="114630" y="29928"/>
                </a:lnTo>
                <a:lnTo>
                  <a:pt x="86440" y="5372"/>
                </a:lnTo>
                <a:lnTo>
                  <a:pt x="53866" y="0"/>
                </a:lnTo>
                <a:close/>
              </a:path>
            </a:pathLst>
          </a:custGeom>
          <a:solidFill>
            <a:srgbClr val="FF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03592" y="7444817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79" h="40640">
                <a:moveTo>
                  <a:pt x="22418" y="0"/>
                </a:moveTo>
                <a:lnTo>
                  <a:pt x="0" y="30759"/>
                </a:lnTo>
                <a:lnTo>
                  <a:pt x="0" y="35996"/>
                </a:lnTo>
                <a:lnTo>
                  <a:pt x="154" y="37696"/>
                </a:lnTo>
                <a:lnTo>
                  <a:pt x="2592" y="40212"/>
                </a:lnTo>
                <a:lnTo>
                  <a:pt x="4961" y="39780"/>
                </a:lnTo>
                <a:lnTo>
                  <a:pt x="6667" y="38577"/>
                </a:lnTo>
                <a:lnTo>
                  <a:pt x="9641" y="36443"/>
                </a:lnTo>
                <a:lnTo>
                  <a:pt x="11088" y="32631"/>
                </a:lnTo>
                <a:lnTo>
                  <a:pt x="14998" y="25816"/>
                </a:lnTo>
                <a:lnTo>
                  <a:pt x="17694" y="22724"/>
                </a:lnTo>
                <a:lnTo>
                  <a:pt x="20848" y="20318"/>
                </a:lnTo>
                <a:lnTo>
                  <a:pt x="25520" y="16945"/>
                </a:lnTo>
                <a:lnTo>
                  <a:pt x="27576" y="15311"/>
                </a:lnTo>
                <a:lnTo>
                  <a:pt x="30190" y="9367"/>
                </a:lnTo>
                <a:lnTo>
                  <a:pt x="29005" y="4752"/>
                </a:lnTo>
                <a:lnTo>
                  <a:pt x="22418" y="0"/>
                </a:lnTo>
                <a:close/>
              </a:path>
            </a:pathLst>
          </a:custGeom>
          <a:solidFill>
            <a:srgbClr val="FF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98257" y="7496078"/>
            <a:ext cx="247015" cy="243840"/>
          </a:xfrm>
          <a:custGeom>
            <a:avLst/>
            <a:gdLst/>
            <a:ahLst/>
            <a:cxnLst/>
            <a:rect l="l" t="t" r="r" b="b"/>
            <a:pathLst>
              <a:path w="247015" h="243840">
                <a:moveTo>
                  <a:pt x="140980" y="0"/>
                </a:moveTo>
                <a:lnTo>
                  <a:pt x="93940" y="5411"/>
                </a:lnTo>
                <a:lnTo>
                  <a:pt x="54072" y="25836"/>
                </a:lnTo>
                <a:lnTo>
                  <a:pt x="23262" y="59174"/>
                </a:lnTo>
                <a:lnTo>
                  <a:pt x="3392" y="103327"/>
                </a:lnTo>
                <a:lnTo>
                  <a:pt x="0" y="141798"/>
                </a:lnTo>
                <a:lnTo>
                  <a:pt x="10143" y="179250"/>
                </a:lnTo>
                <a:lnTo>
                  <a:pt x="32520" y="211503"/>
                </a:lnTo>
                <a:lnTo>
                  <a:pt x="65824" y="234375"/>
                </a:lnTo>
                <a:lnTo>
                  <a:pt x="108752" y="243687"/>
                </a:lnTo>
                <a:lnTo>
                  <a:pt x="156560" y="237485"/>
                </a:lnTo>
                <a:lnTo>
                  <a:pt x="196950" y="217320"/>
                </a:lnTo>
                <a:lnTo>
                  <a:pt x="227639" y="184506"/>
                </a:lnTo>
                <a:lnTo>
                  <a:pt x="246341" y="140356"/>
                </a:lnTo>
                <a:lnTo>
                  <a:pt x="246760" y="91455"/>
                </a:lnTo>
                <a:lnTo>
                  <a:pt x="226830" y="47220"/>
                </a:lnTo>
                <a:lnTo>
                  <a:pt x="190315" y="14464"/>
                </a:lnTo>
                <a:lnTo>
                  <a:pt x="140980" y="0"/>
                </a:lnTo>
                <a:close/>
              </a:path>
            </a:pathLst>
          </a:custGeom>
          <a:solidFill>
            <a:srgbClr val="FAA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29535" y="7525735"/>
            <a:ext cx="186055" cy="184785"/>
          </a:xfrm>
          <a:custGeom>
            <a:avLst/>
            <a:gdLst/>
            <a:ahLst/>
            <a:cxnLst/>
            <a:rect l="l" t="t" r="r" b="b"/>
            <a:pathLst>
              <a:path w="186054" h="184784">
                <a:moveTo>
                  <a:pt x="105724" y="0"/>
                </a:moveTo>
                <a:lnTo>
                  <a:pt x="39936" y="19556"/>
                </a:lnTo>
                <a:lnTo>
                  <a:pt x="1569" y="78220"/>
                </a:lnTo>
                <a:lnTo>
                  <a:pt x="0" y="114625"/>
                </a:lnTo>
                <a:lnTo>
                  <a:pt x="14055" y="148589"/>
                </a:lnTo>
                <a:lnTo>
                  <a:pt x="41807" y="173931"/>
                </a:lnTo>
                <a:lnTo>
                  <a:pt x="81326" y="184471"/>
                </a:lnTo>
                <a:lnTo>
                  <a:pt x="117519" y="179776"/>
                </a:lnTo>
                <a:lnTo>
                  <a:pt x="148095" y="164511"/>
                </a:lnTo>
                <a:lnTo>
                  <a:pt x="171327" y="139670"/>
                </a:lnTo>
                <a:lnTo>
                  <a:pt x="185485" y="106249"/>
                </a:lnTo>
                <a:lnTo>
                  <a:pt x="185801" y="69229"/>
                </a:lnTo>
                <a:lnTo>
                  <a:pt x="170713" y="35743"/>
                </a:lnTo>
                <a:lnTo>
                  <a:pt x="143071" y="10948"/>
                </a:lnTo>
                <a:lnTo>
                  <a:pt x="105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13056" y="7563528"/>
            <a:ext cx="20320" cy="66040"/>
          </a:xfrm>
          <a:custGeom>
            <a:avLst/>
            <a:gdLst/>
            <a:ahLst/>
            <a:cxnLst/>
            <a:rect l="l" t="t" r="r" b="b"/>
            <a:pathLst>
              <a:path w="20320" h="66040">
                <a:moveTo>
                  <a:pt x="16281" y="0"/>
                </a:moveTo>
                <a:lnTo>
                  <a:pt x="9386" y="15665"/>
                </a:lnTo>
                <a:lnTo>
                  <a:pt x="2424" y="36083"/>
                </a:lnTo>
                <a:lnTo>
                  <a:pt x="0" y="55066"/>
                </a:lnTo>
                <a:lnTo>
                  <a:pt x="7184" y="65444"/>
                </a:lnTo>
                <a:lnTo>
                  <a:pt x="16828" y="59537"/>
                </a:lnTo>
                <a:lnTo>
                  <a:pt x="20047" y="40649"/>
                </a:lnTo>
                <a:lnTo>
                  <a:pt x="19484" y="18131"/>
                </a:lnTo>
                <a:lnTo>
                  <a:pt x="17782" y="1338"/>
                </a:lnTo>
                <a:lnTo>
                  <a:pt x="17637" y="251"/>
                </a:lnTo>
                <a:lnTo>
                  <a:pt x="16281" y="0"/>
                </a:lnTo>
                <a:close/>
              </a:path>
            </a:pathLst>
          </a:custGeom>
          <a:solidFill>
            <a:srgbClr val="F47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89261" y="7608462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40" h="38100">
                <a:moveTo>
                  <a:pt x="30315" y="0"/>
                </a:moveTo>
                <a:lnTo>
                  <a:pt x="18514" y="9585"/>
                </a:lnTo>
                <a:lnTo>
                  <a:pt x="7631" y="24249"/>
                </a:lnTo>
                <a:lnTo>
                  <a:pt x="443" y="36129"/>
                </a:lnTo>
                <a:lnTo>
                  <a:pt x="0" y="36925"/>
                </a:lnTo>
                <a:lnTo>
                  <a:pt x="857" y="38081"/>
                </a:lnTo>
                <a:lnTo>
                  <a:pt x="13704" y="33239"/>
                </a:lnTo>
                <a:lnTo>
                  <a:pt x="28983" y="25440"/>
                </a:lnTo>
                <a:lnTo>
                  <a:pt x="40256" y="15210"/>
                </a:lnTo>
                <a:lnTo>
                  <a:pt x="40258" y="3355"/>
                </a:lnTo>
                <a:lnTo>
                  <a:pt x="30315" y="0"/>
                </a:lnTo>
                <a:close/>
              </a:path>
            </a:pathLst>
          </a:custGeom>
          <a:solidFill>
            <a:srgbClr val="D51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42390" y="7531734"/>
            <a:ext cx="161290" cy="173355"/>
          </a:xfrm>
          <a:custGeom>
            <a:avLst/>
            <a:gdLst/>
            <a:ahLst/>
            <a:cxnLst/>
            <a:rect l="l" t="t" r="r" b="b"/>
            <a:pathLst>
              <a:path w="161290" h="173354">
                <a:moveTo>
                  <a:pt x="15087" y="73774"/>
                </a:moveTo>
                <a:lnTo>
                  <a:pt x="13525" y="71297"/>
                </a:lnTo>
                <a:lnTo>
                  <a:pt x="2997" y="69697"/>
                </a:lnTo>
                <a:lnTo>
                  <a:pt x="469" y="71551"/>
                </a:lnTo>
                <a:lnTo>
                  <a:pt x="241" y="74155"/>
                </a:lnTo>
                <a:lnTo>
                  <a:pt x="0" y="76771"/>
                </a:lnTo>
                <a:lnTo>
                  <a:pt x="1562" y="79248"/>
                </a:lnTo>
                <a:lnTo>
                  <a:pt x="12090" y="80848"/>
                </a:lnTo>
                <a:lnTo>
                  <a:pt x="14617" y="78981"/>
                </a:lnTo>
                <a:lnTo>
                  <a:pt x="15087" y="73774"/>
                </a:lnTo>
                <a:close/>
              </a:path>
              <a:path w="161290" h="173354">
                <a:moveTo>
                  <a:pt x="20002" y="115328"/>
                </a:moveTo>
                <a:lnTo>
                  <a:pt x="17970" y="110553"/>
                </a:lnTo>
                <a:lnTo>
                  <a:pt x="15468" y="109258"/>
                </a:lnTo>
                <a:lnTo>
                  <a:pt x="5600" y="113512"/>
                </a:lnTo>
                <a:lnTo>
                  <a:pt x="4279" y="116484"/>
                </a:lnTo>
                <a:lnTo>
                  <a:pt x="5295" y="118859"/>
                </a:lnTo>
                <a:lnTo>
                  <a:pt x="6311" y="121246"/>
                </a:lnTo>
                <a:lnTo>
                  <a:pt x="8813" y="122555"/>
                </a:lnTo>
                <a:lnTo>
                  <a:pt x="18681" y="118300"/>
                </a:lnTo>
                <a:lnTo>
                  <a:pt x="20002" y="115328"/>
                </a:lnTo>
                <a:close/>
              </a:path>
              <a:path w="161290" h="173354">
                <a:moveTo>
                  <a:pt x="29718" y="40360"/>
                </a:moveTo>
                <a:lnTo>
                  <a:pt x="29527" y="37376"/>
                </a:lnTo>
                <a:lnTo>
                  <a:pt x="21158" y="30340"/>
                </a:lnTo>
                <a:lnTo>
                  <a:pt x="18097" y="30594"/>
                </a:lnTo>
                <a:lnTo>
                  <a:pt x="16687" y="32727"/>
                </a:lnTo>
                <a:lnTo>
                  <a:pt x="15265" y="34861"/>
                </a:lnTo>
                <a:lnTo>
                  <a:pt x="15468" y="37846"/>
                </a:lnTo>
                <a:lnTo>
                  <a:pt x="23837" y="44881"/>
                </a:lnTo>
                <a:lnTo>
                  <a:pt x="26885" y="44627"/>
                </a:lnTo>
                <a:lnTo>
                  <a:pt x="29718" y="40360"/>
                </a:lnTo>
                <a:close/>
              </a:path>
              <a:path w="161290" h="173354">
                <a:moveTo>
                  <a:pt x="41821" y="147193"/>
                </a:moveTo>
                <a:lnTo>
                  <a:pt x="41579" y="143916"/>
                </a:lnTo>
                <a:lnTo>
                  <a:pt x="37604" y="140868"/>
                </a:lnTo>
                <a:lnTo>
                  <a:pt x="34836" y="141084"/>
                </a:lnTo>
                <a:lnTo>
                  <a:pt x="28270" y="150063"/>
                </a:lnTo>
                <a:lnTo>
                  <a:pt x="28511" y="153352"/>
                </a:lnTo>
                <a:lnTo>
                  <a:pt x="30492" y="154863"/>
                </a:lnTo>
                <a:lnTo>
                  <a:pt x="32486" y="156400"/>
                </a:lnTo>
                <a:lnTo>
                  <a:pt x="35255" y="156184"/>
                </a:lnTo>
                <a:lnTo>
                  <a:pt x="41821" y="147193"/>
                </a:lnTo>
                <a:close/>
              </a:path>
              <a:path w="161290" h="173354">
                <a:moveTo>
                  <a:pt x="59169" y="16598"/>
                </a:moveTo>
                <a:lnTo>
                  <a:pt x="55206" y="6007"/>
                </a:lnTo>
                <a:lnTo>
                  <a:pt x="52438" y="4584"/>
                </a:lnTo>
                <a:lnTo>
                  <a:pt x="50215" y="5676"/>
                </a:lnTo>
                <a:lnTo>
                  <a:pt x="48006" y="6756"/>
                </a:lnTo>
                <a:lnTo>
                  <a:pt x="46786" y="9448"/>
                </a:lnTo>
                <a:lnTo>
                  <a:pt x="50749" y="20040"/>
                </a:lnTo>
                <a:lnTo>
                  <a:pt x="53517" y="21463"/>
                </a:lnTo>
                <a:lnTo>
                  <a:pt x="57950" y="19291"/>
                </a:lnTo>
                <a:lnTo>
                  <a:pt x="59169" y="16598"/>
                </a:lnTo>
                <a:close/>
              </a:path>
              <a:path w="161290" h="173354">
                <a:moveTo>
                  <a:pt x="75323" y="159791"/>
                </a:moveTo>
                <a:lnTo>
                  <a:pt x="73583" y="157086"/>
                </a:lnTo>
                <a:lnTo>
                  <a:pt x="68719" y="156578"/>
                </a:lnTo>
                <a:lnTo>
                  <a:pt x="66421" y="158254"/>
                </a:lnTo>
                <a:lnTo>
                  <a:pt x="64922" y="169557"/>
                </a:lnTo>
                <a:lnTo>
                  <a:pt x="66662" y="172275"/>
                </a:lnTo>
                <a:lnTo>
                  <a:pt x="69088" y="172516"/>
                </a:lnTo>
                <a:lnTo>
                  <a:pt x="71513" y="172770"/>
                </a:lnTo>
                <a:lnTo>
                  <a:pt x="73825" y="171094"/>
                </a:lnTo>
                <a:lnTo>
                  <a:pt x="75323" y="159791"/>
                </a:lnTo>
                <a:close/>
              </a:path>
              <a:path w="161290" h="173354">
                <a:moveTo>
                  <a:pt x="86868" y="81610"/>
                </a:moveTo>
                <a:lnTo>
                  <a:pt x="80467" y="80645"/>
                </a:lnTo>
                <a:lnTo>
                  <a:pt x="74091" y="79667"/>
                </a:lnTo>
                <a:lnTo>
                  <a:pt x="72669" y="90322"/>
                </a:lnTo>
                <a:lnTo>
                  <a:pt x="85445" y="92265"/>
                </a:lnTo>
                <a:lnTo>
                  <a:pt x="86868" y="81610"/>
                </a:lnTo>
                <a:close/>
              </a:path>
              <a:path w="161290" h="173354">
                <a:moveTo>
                  <a:pt x="96024" y="3213"/>
                </a:moveTo>
                <a:lnTo>
                  <a:pt x="94297" y="495"/>
                </a:lnTo>
                <a:lnTo>
                  <a:pt x="91871" y="254"/>
                </a:lnTo>
                <a:lnTo>
                  <a:pt x="89433" y="0"/>
                </a:lnTo>
                <a:lnTo>
                  <a:pt x="87122" y="1676"/>
                </a:lnTo>
                <a:lnTo>
                  <a:pt x="85636" y="12979"/>
                </a:lnTo>
                <a:lnTo>
                  <a:pt x="87363" y="15684"/>
                </a:lnTo>
                <a:lnTo>
                  <a:pt x="92227" y="16192"/>
                </a:lnTo>
                <a:lnTo>
                  <a:pt x="94526" y="14516"/>
                </a:lnTo>
                <a:lnTo>
                  <a:pt x="96024" y="3213"/>
                </a:lnTo>
                <a:close/>
              </a:path>
              <a:path w="161290" h="173354">
                <a:moveTo>
                  <a:pt x="114173" y="163322"/>
                </a:moveTo>
                <a:lnTo>
                  <a:pt x="110197" y="152730"/>
                </a:lnTo>
                <a:lnTo>
                  <a:pt x="107442" y="151307"/>
                </a:lnTo>
                <a:lnTo>
                  <a:pt x="102997" y="153479"/>
                </a:lnTo>
                <a:lnTo>
                  <a:pt x="101777" y="156171"/>
                </a:lnTo>
                <a:lnTo>
                  <a:pt x="105752" y="166763"/>
                </a:lnTo>
                <a:lnTo>
                  <a:pt x="108508" y="168186"/>
                </a:lnTo>
                <a:lnTo>
                  <a:pt x="110731" y="167106"/>
                </a:lnTo>
                <a:lnTo>
                  <a:pt x="112953" y="166014"/>
                </a:lnTo>
                <a:lnTo>
                  <a:pt x="114173" y="163322"/>
                </a:lnTo>
                <a:close/>
              </a:path>
              <a:path w="161290" h="173354">
                <a:moveTo>
                  <a:pt x="132676" y="22707"/>
                </a:moveTo>
                <a:lnTo>
                  <a:pt x="132448" y="19418"/>
                </a:lnTo>
                <a:lnTo>
                  <a:pt x="130454" y="17907"/>
                </a:lnTo>
                <a:lnTo>
                  <a:pt x="128473" y="16383"/>
                </a:lnTo>
                <a:lnTo>
                  <a:pt x="125691" y="16586"/>
                </a:lnTo>
                <a:lnTo>
                  <a:pt x="119138" y="25577"/>
                </a:lnTo>
                <a:lnTo>
                  <a:pt x="119367" y="28854"/>
                </a:lnTo>
                <a:lnTo>
                  <a:pt x="123342" y="31902"/>
                </a:lnTo>
                <a:lnTo>
                  <a:pt x="126123" y="31686"/>
                </a:lnTo>
                <a:lnTo>
                  <a:pt x="132676" y="22707"/>
                </a:lnTo>
                <a:close/>
              </a:path>
              <a:path w="161290" h="173354">
                <a:moveTo>
                  <a:pt x="145681" y="137909"/>
                </a:moveTo>
                <a:lnTo>
                  <a:pt x="145491" y="134924"/>
                </a:lnTo>
                <a:lnTo>
                  <a:pt x="137121" y="127889"/>
                </a:lnTo>
                <a:lnTo>
                  <a:pt x="134061" y="128143"/>
                </a:lnTo>
                <a:lnTo>
                  <a:pt x="131229" y="132410"/>
                </a:lnTo>
                <a:lnTo>
                  <a:pt x="131419" y="135394"/>
                </a:lnTo>
                <a:lnTo>
                  <a:pt x="139801" y="142430"/>
                </a:lnTo>
                <a:lnTo>
                  <a:pt x="142849" y="142176"/>
                </a:lnTo>
                <a:lnTo>
                  <a:pt x="144272" y="140042"/>
                </a:lnTo>
                <a:lnTo>
                  <a:pt x="145681" y="137909"/>
                </a:lnTo>
                <a:close/>
              </a:path>
              <a:path w="161290" h="173354">
                <a:moveTo>
                  <a:pt x="156667" y="56286"/>
                </a:moveTo>
                <a:lnTo>
                  <a:pt x="155663" y="53911"/>
                </a:lnTo>
                <a:lnTo>
                  <a:pt x="154647" y="51523"/>
                </a:lnTo>
                <a:lnTo>
                  <a:pt x="152133" y="50215"/>
                </a:lnTo>
                <a:lnTo>
                  <a:pt x="142278" y="54470"/>
                </a:lnTo>
                <a:lnTo>
                  <a:pt x="140957" y="57442"/>
                </a:lnTo>
                <a:lnTo>
                  <a:pt x="142976" y="62217"/>
                </a:lnTo>
                <a:lnTo>
                  <a:pt x="145478" y="63512"/>
                </a:lnTo>
                <a:lnTo>
                  <a:pt x="155346" y="59258"/>
                </a:lnTo>
                <a:lnTo>
                  <a:pt x="156667" y="56286"/>
                </a:lnTo>
                <a:close/>
              </a:path>
              <a:path w="161290" h="173354">
                <a:moveTo>
                  <a:pt x="160947" y="95999"/>
                </a:moveTo>
                <a:lnTo>
                  <a:pt x="159385" y="93522"/>
                </a:lnTo>
                <a:lnTo>
                  <a:pt x="148856" y="91922"/>
                </a:lnTo>
                <a:lnTo>
                  <a:pt x="146329" y="93789"/>
                </a:lnTo>
                <a:lnTo>
                  <a:pt x="145859" y="98996"/>
                </a:lnTo>
                <a:lnTo>
                  <a:pt x="147421" y="101473"/>
                </a:lnTo>
                <a:lnTo>
                  <a:pt x="157949" y="103085"/>
                </a:lnTo>
                <a:lnTo>
                  <a:pt x="160477" y="101219"/>
                </a:lnTo>
                <a:lnTo>
                  <a:pt x="160718" y="98615"/>
                </a:lnTo>
                <a:lnTo>
                  <a:pt x="160947" y="95999"/>
                </a:lnTo>
                <a:close/>
              </a:path>
            </a:pathLst>
          </a:custGeom>
          <a:solidFill>
            <a:srgbClr val="31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821302" y="7467655"/>
            <a:ext cx="45085" cy="20955"/>
          </a:xfrm>
          <a:custGeom>
            <a:avLst/>
            <a:gdLst/>
            <a:ahLst/>
            <a:cxnLst/>
            <a:rect l="l" t="t" r="r" b="b"/>
            <a:pathLst>
              <a:path w="45084" h="20954">
                <a:moveTo>
                  <a:pt x="25069" y="0"/>
                </a:moveTo>
                <a:lnTo>
                  <a:pt x="9369" y="1347"/>
                </a:lnTo>
                <a:lnTo>
                  <a:pt x="0" y="8165"/>
                </a:lnTo>
                <a:lnTo>
                  <a:pt x="4472" y="16666"/>
                </a:lnTo>
                <a:lnTo>
                  <a:pt x="19650" y="20595"/>
                </a:lnTo>
                <a:lnTo>
                  <a:pt x="36223" y="19268"/>
                </a:lnTo>
                <a:lnTo>
                  <a:pt x="44884" y="11999"/>
                </a:lnTo>
                <a:lnTo>
                  <a:pt x="39455" y="3693"/>
                </a:lnTo>
                <a:lnTo>
                  <a:pt x="25069" y="0"/>
                </a:lnTo>
                <a:close/>
              </a:path>
            </a:pathLst>
          </a:custGeom>
          <a:solidFill>
            <a:srgbClr val="4C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35111" y="7510460"/>
            <a:ext cx="61594" cy="47625"/>
          </a:xfrm>
          <a:custGeom>
            <a:avLst/>
            <a:gdLst/>
            <a:ahLst/>
            <a:cxnLst/>
            <a:rect l="l" t="t" r="r" b="b"/>
            <a:pathLst>
              <a:path w="61595" h="47625">
                <a:moveTo>
                  <a:pt x="55890" y="0"/>
                </a:moveTo>
                <a:lnTo>
                  <a:pt x="18301" y="17893"/>
                </a:lnTo>
                <a:lnTo>
                  <a:pt x="0" y="43898"/>
                </a:lnTo>
                <a:lnTo>
                  <a:pt x="2451" y="47311"/>
                </a:lnTo>
                <a:lnTo>
                  <a:pt x="4442" y="47556"/>
                </a:lnTo>
                <a:lnTo>
                  <a:pt x="7148" y="46826"/>
                </a:lnTo>
                <a:lnTo>
                  <a:pt x="8100" y="46339"/>
                </a:lnTo>
                <a:lnTo>
                  <a:pt x="11879" y="43625"/>
                </a:lnTo>
                <a:lnTo>
                  <a:pt x="13920" y="39956"/>
                </a:lnTo>
                <a:lnTo>
                  <a:pt x="18992" y="32782"/>
                </a:lnTo>
                <a:lnTo>
                  <a:pt x="55213" y="14436"/>
                </a:lnTo>
                <a:lnTo>
                  <a:pt x="56761" y="13853"/>
                </a:lnTo>
                <a:lnTo>
                  <a:pt x="57966" y="12989"/>
                </a:lnTo>
                <a:lnTo>
                  <a:pt x="59799" y="11671"/>
                </a:lnTo>
                <a:lnTo>
                  <a:pt x="60839" y="9687"/>
                </a:lnTo>
                <a:lnTo>
                  <a:pt x="61339" y="4248"/>
                </a:lnTo>
                <a:lnTo>
                  <a:pt x="60727" y="2052"/>
                </a:lnTo>
                <a:lnTo>
                  <a:pt x="58221" y="274"/>
                </a:lnTo>
                <a:lnTo>
                  <a:pt x="55890" y="0"/>
                </a:lnTo>
                <a:close/>
              </a:path>
            </a:pathLst>
          </a:custGeom>
          <a:solidFill>
            <a:srgbClr val="FEC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05661" y="7353389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4">
                <a:moveTo>
                  <a:pt x="23482" y="39865"/>
                </a:moveTo>
                <a:lnTo>
                  <a:pt x="22123" y="35394"/>
                </a:lnTo>
                <a:lnTo>
                  <a:pt x="21120" y="33832"/>
                </a:lnTo>
                <a:lnTo>
                  <a:pt x="4191" y="7302"/>
                </a:lnTo>
                <a:lnTo>
                  <a:pt x="2654" y="6477"/>
                </a:lnTo>
                <a:lnTo>
                  <a:pt x="1536" y="6502"/>
                </a:lnTo>
                <a:lnTo>
                  <a:pt x="215" y="7734"/>
                </a:lnTo>
                <a:lnTo>
                  <a:pt x="0" y="8559"/>
                </a:lnTo>
                <a:lnTo>
                  <a:pt x="127" y="9982"/>
                </a:lnTo>
                <a:lnTo>
                  <a:pt x="3467" y="16586"/>
                </a:lnTo>
                <a:lnTo>
                  <a:pt x="6413" y="21844"/>
                </a:lnTo>
                <a:lnTo>
                  <a:pt x="11125" y="29502"/>
                </a:lnTo>
                <a:lnTo>
                  <a:pt x="15684" y="36385"/>
                </a:lnTo>
                <a:lnTo>
                  <a:pt x="17005" y="39446"/>
                </a:lnTo>
                <a:lnTo>
                  <a:pt x="23482" y="39865"/>
                </a:lnTo>
                <a:close/>
              </a:path>
              <a:path w="31750" h="40004">
                <a:moveTo>
                  <a:pt x="31343" y="31305"/>
                </a:moveTo>
                <a:lnTo>
                  <a:pt x="15646" y="3467"/>
                </a:lnTo>
                <a:lnTo>
                  <a:pt x="14325" y="431"/>
                </a:lnTo>
                <a:lnTo>
                  <a:pt x="7848" y="0"/>
                </a:lnTo>
                <a:lnTo>
                  <a:pt x="9207" y="4470"/>
                </a:lnTo>
                <a:lnTo>
                  <a:pt x="10210" y="6032"/>
                </a:lnTo>
                <a:lnTo>
                  <a:pt x="27139" y="32562"/>
                </a:lnTo>
                <a:lnTo>
                  <a:pt x="28676" y="33388"/>
                </a:lnTo>
                <a:lnTo>
                  <a:pt x="29794" y="33362"/>
                </a:lnTo>
                <a:lnTo>
                  <a:pt x="31127" y="32131"/>
                </a:lnTo>
                <a:lnTo>
                  <a:pt x="31343" y="31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65129" y="218316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37" y="0"/>
                </a:moveTo>
                <a:lnTo>
                  <a:pt x="5240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37" y="35410"/>
                </a:lnTo>
                <a:lnTo>
                  <a:pt x="36633" y="29877"/>
                </a:lnTo>
                <a:lnTo>
                  <a:pt x="41876" y="17705"/>
                </a:lnTo>
                <a:lnTo>
                  <a:pt x="36650" y="5532"/>
                </a:lnTo>
                <a:lnTo>
                  <a:pt x="20937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68485" y="8884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3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3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663" y="224582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4771" y="0"/>
                </a:moveTo>
                <a:lnTo>
                  <a:pt x="107" y="25636"/>
                </a:lnTo>
                <a:lnTo>
                  <a:pt x="0" y="28080"/>
                </a:lnTo>
                <a:lnTo>
                  <a:pt x="622" y="30351"/>
                </a:lnTo>
                <a:lnTo>
                  <a:pt x="1976" y="32461"/>
                </a:lnTo>
                <a:lnTo>
                  <a:pt x="2854" y="34654"/>
                </a:lnTo>
                <a:lnTo>
                  <a:pt x="4344" y="36551"/>
                </a:lnTo>
                <a:lnTo>
                  <a:pt x="6461" y="38160"/>
                </a:lnTo>
                <a:lnTo>
                  <a:pt x="8427" y="39888"/>
                </a:lnTo>
                <a:lnTo>
                  <a:pt x="10749" y="41098"/>
                </a:lnTo>
                <a:lnTo>
                  <a:pt x="13439" y="41818"/>
                </a:lnTo>
                <a:lnTo>
                  <a:pt x="16023" y="42923"/>
                </a:lnTo>
                <a:lnTo>
                  <a:pt x="18806" y="43434"/>
                </a:lnTo>
                <a:lnTo>
                  <a:pt x="21790" y="43341"/>
                </a:lnTo>
                <a:lnTo>
                  <a:pt x="27550" y="42711"/>
                </a:lnTo>
                <a:lnTo>
                  <a:pt x="43465" y="17791"/>
                </a:lnTo>
                <a:lnTo>
                  <a:pt x="43577" y="15358"/>
                </a:lnTo>
                <a:lnTo>
                  <a:pt x="42959" y="13082"/>
                </a:lnTo>
                <a:lnTo>
                  <a:pt x="41597" y="10976"/>
                </a:lnTo>
                <a:lnTo>
                  <a:pt x="40722" y="8780"/>
                </a:lnTo>
                <a:lnTo>
                  <a:pt x="39232" y="6877"/>
                </a:lnTo>
                <a:lnTo>
                  <a:pt x="37115" y="5274"/>
                </a:lnTo>
                <a:lnTo>
                  <a:pt x="35153" y="3545"/>
                </a:lnTo>
                <a:lnTo>
                  <a:pt x="32828" y="2326"/>
                </a:lnTo>
                <a:lnTo>
                  <a:pt x="30138" y="1616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3828" y="229860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2" y="0"/>
                </a:moveTo>
                <a:lnTo>
                  <a:pt x="5242" y="5532"/>
                </a:lnTo>
                <a:lnTo>
                  <a:pt x="0" y="17705"/>
                </a:lnTo>
                <a:lnTo>
                  <a:pt x="5228" y="29877"/>
                </a:lnTo>
                <a:lnTo>
                  <a:pt x="20942" y="35410"/>
                </a:lnTo>
                <a:lnTo>
                  <a:pt x="36640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2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68581" y="124956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0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9" y="29876"/>
                </a:lnTo>
                <a:lnTo>
                  <a:pt x="20940" y="35408"/>
                </a:lnTo>
                <a:lnTo>
                  <a:pt x="36640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57324" y="60448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24771" y="0"/>
                </a:moveTo>
                <a:lnTo>
                  <a:pt x="107" y="25634"/>
                </a:lnTo>
                <a:lnTo>
                  <a:pt x="0" y="28079"/>
                </a:lnTo>
                <a:lnTo>
                  <a:pt x="622" y="30351"/>
                </a:lnTo>
                <a:lnTo>
                  <a:pt x="1976" y="32461"/>
                </a:lnTo>
                <a:lnTo>
                  <a:pt x="2851" y="34657"/>
                </a:lnTo>
                <a:lnTo>
                  <a:pt x="4344" y="36550"/>
                </a:lnTo>
                <a:lnTo>
                  <a:pt x="6457" y="38159"/>
                </a:lnTo>
                <a:lnTo>
                  <a:pt x="8427" y="39888"/>
                </a:lnTo>
                <a:lnTo>
                  <a:pt x="10749" y="41101"/>
                </a:lnTo>
                <a:lnTo>
                  <a:pt x="13439" y="41817"/>
                </a:lnTo>
                <a:lnTo>
                  <a:pt x="16019" y="42922"/>
                </a:lnTo>
                <a:lnTo>
                  <a:pt x="18806" y="43437"/>
                </a:lnTo>
                <a:lnTo>
                  <a:pt x="21786" y="43340"/>
                </a:lnTo>
                <a:lnTo>
                  <a:pt x="27550" y="42710"/>
                </a:lnTo>
                <a:lnTo>
                  <a:pt x="43465" y="17791"/>
                </a:lnTo>
                <a:lnTo>
                  <a:pt x="43577" y="15356"/>
                </a:lnTo>
                <a:lnTo>
                  <a:pt x="42959" y="13082"/>
                </a:lnTo>
                <a:lnTo>
                  <a:pt x="41597" y="10976"/>
                </a:lnTo>
                <a:lnTo>
                  <a:pt x="40722" y="8780"/>
                </a:lnTo>
                <a:lnTo>
                  <a:pt x="39232" y="6875"/>
                </a:lnTo>
                <a:lnTo>
                  <a:pt x="37115" y="5274"/>
                </a:lnTo>
                <a:lnTo>
                  <a:pt x="35153" y="3549"/>
                </a:lnTo>
                <a:lnTo>
                  <a:pt x="32828" y="2325"/>
                </a:lnTo>
                <a:lnTo>
                  <a:pt x="30138" y="1619"/>
                </a:lnTo>
                <a:lnTo>
                  <a:pt x="27557" y="504"/>
                </a:lnTo>
                <a:lnTo>
                  <a:pt x="2477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25121" y="1031386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2"/>
                </a:lnTo>
                <a:lnTo>
                  <a:pt x="5229" y="29873"/>
                </a:lnTo>
                <a:lnTo>
                  <a:pt x="20941" y="35405"/>
                </a:lnTo>
                <a:lnTo>
                  <a:pt x="36641" y="29873"/>
                </a:lnTo>
                <a:lnTo>
                  <a:pt x="41882" y="17702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28155" y="640170"/>
            <a:ext cx="53340" cy="36195"/>
          </a:xfrm>
          <a:custGeom>
            <a:avLst/>
            <a:gdLst/>
            <a:ahLst/>
            <a:cxnLst/>
            <a:rect l="l" t="t" r="r" b="b"/>
            <a:pathLst>
              <a:path w="53339" h="36195">
                <a:moveTo>
                  <a:pt x="18809" y="0"/>
                </a:moveTo>
                <a:lnTo>
                  <a:pt x="16019" y="514"/>
                </a:lnTo>
                <a:lnTo>
                  <a:pt x="13442" y="1619"/>
                </a:lnTo>
                <a:lnTo>
                  <a:pt x="10756" y="2329"/>
                </a:lnTo>
                <a:lnTo>
                  <a:pt x="8423" y="3549"/>
                </a:lnTo>
                <a:lnTo>
                  <a:pt x="6461" y="5276"/>
                </a:lnTo>
                <a:lnTo>
                  <a:pt x="4348" y="6875"/>
                </a:lnTo>
                <a:lnTo>
                  <a:pt x="2851" y="8780"/>
                </a:lnTo>
                <a:lnTo>
                  <a:pt x="1987" y="10976"/>
                </a:lnTo>
                <a:lnTo>
                  <a:pt x="619" y="13082"/>
                </a:lnTo>
                <a:lnTo>
                  <a:pt x="0" y="15356"/>
                </a:lnTo>
                <a:lnTo>
                  <a:pt x="111" y="17797"/>
                </a:lnTo>
                <a:lnTo>
                  <a:pt x="892" y="22503"/>
                </a:lnTo>
                <a:lnTo>
                  <a:pt x="31391" y="35506"/>
                </a:lnTo>
                <a:lnTo>
                  <a:pt x="34387" y="35593"/>
                </a:lnTo>
                <a:lnTo>
                  <a:pt x="37170" y="35088"/>
                </a:lnTo>
                <a:lnTo>
                  <a:pt x="39750" y="33972"/>
                </a:lnTo>
                <a:lnTo>
                  <a:pt x="42440" y="33263"/>
                </a:lnTo>
                <a:lnTo>
                  <a:pt x="44770" y="32043"/>
                </a:lnTo>
                <a:lnTo>
                  <a:pt x="46732" y="30318"/>
                </a:lnTo>
                <a:lnTo>
                  <a:pt x="48845" y="28717"/>
                </a:lnTo>
                <a:lnTo>
                  <a:pt x="50327" y="26812"/>
                </a:lnTo>
                <a:lnTo>
                  <a:pt x="51206" y="24616"/>
                </a:lnTo>
                <a:lnTo>
                  <a:pt x="52564" y="22510"/>
                </a:lnTo>
                <a:lnTo>
                  <a:pt x="53190" y="20234"/>
                </a:lnTo>
                <a:lnTo>
                  <a:pt x="53070" y="17797"/>
                </a:lnTo>
                <a:lnTo>
                  <a:pt x="52301" y="13092"/>
                </a:lnTo>
                <a:lnTo>
                  <a:pt x="21786" y="96"/>
                </a:lnTo>
                <a:lnTo>
                  <a:pt x="18809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59526" y="1812358"/>
            <a:ext cx="111592" cy="105236"/>
          </a:xfrm>
          <a:prstGeom prst="rect">
            <a:avLst/>
          </a:prstGeom>
        </p:spPr>
      </p:pic>
      <p:sp>
        <p:nvSpPr>
          <p:cNvPr id="142" name="object 142"/>
          <p:cNvSpPr/>
          <p:nvPr/>
        </p:nvSpPr>
        <p:spPr>
          <a:xfrm>
            <a:off x="6383557" y="203259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43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3" y="35406"/>
                </a:lnTo>
                <a:lnTo>
                  <a:pt x="36641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63797" y="1324932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0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8" y="29874"/>
                </a:lnTo>
                <a:lnTo>
                  <a:pt x="20940" y="35406"/>
                </a:lnTo>
                <a:lnTo>
                  <a:pt x="36640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0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17732" y="159378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60">
                <a:moveTo>
                  <a:pt x="20939" y="0"/>
                </a:moveTo>
                <a:lnTo>
                  <a:pt x="5241" y="5532"/>
                </a:lnTo>
                <a:lnTo>
                  <a:pt x="0" y="17704"/>
                </a:lnTo>
                <a:lnTo>
                  <a:pt x="5228" y="29876"/>
                </a:lnTo>
                <a:lnTo>
                  <a:pt x="20939" y="35408"/>
                </a:lnTo>
                <a:lnTo>
                  <a:pt x="36639" y="29876"/>
                </a:lnTo>
                <a:lnTo>
                  <a:pt x="41882" y="17704"/>
                </a:lnTo>
                <a:lnTo>
                  <a:pt x="36653" y="5532"/>
                </a:lnTo>
                <a:lnTo>
                  <a:pt x="20939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object 1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813892" y="870538"/>
            <a:ext cx="163842" cy="154504"/>
          </a:xfrm>
          <a:prstGeom prst="rect">
            <a:avLst/>
          </a:prstGeom>
        </p:spPr>
      </p:pic>
      <p:sp>
        <p:nvSpPr>
          <p:cNvPr id="146" name="object 146"/>
          <p:cNvSpPr/>
          <p:nvPr/>
        </p:nvSpPr>
        <p:spPr>
          <a:xfrm>
            <a:off x="7963848" y="90327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20941" y="0"/>
                </a:moveTo>
                <a:lnTo>
                  <a:pt x="5241" y="5532"/>
                </a:lnTo>
                <a:lnTo>
                  <a:pt x="0" y="17705"/>
                </a:lnTo>
                <a:lnTo>
                  <a:pt x="5229" y="29877"/>
                </a:lnTo>
                <a:lnTo>
                  <a:pt x="20941" y="35410"/>
                </a:lnTo>
                <a:lnTo>
                  <a:pt x="36641" y="29877"/>
                </a:lnTo>
                <a:lnTo>
                  <a:pt x="41882" y="17705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88462" y="1781"/>
            <a:ext cx="43180" cy="6985"/>
          </a:xfrm>
          <a:custGeom>
            <a:avLst/>
            <a:gdLst/>
            <a:ahLst/>
            <a:cxnLst/>
            <a:rect l="l" t="t" r="r" b="b"/>
            <a:pathLst>
              <a:path w="43179" h="6985">
                <a:moveTo>
                  <a:pt x="43077" y="0"/>
                </a:moveTo>
                <a:lnTo>
                  <a:pt x="0" y="0"/>
                </a:lnTo>
                <a:lnTo>
                  <a:pt x="1352" y="1112"/>
                </a:lnTo>
                <a:lnTo>
                  <a:pt x="5736" y="3877"/>
                </a:lnTo>
                <a:lnTo>
                  <a:pt x="9120" y="5478"/>
                </a:lnTo>
                <a:lnTo>
                  <a:pt x="12763" y="6285"/>
                </a:lnTo>
                <a:lnTo>
                  <a:pt x="26284" y="6304"/>
                </a:lnTo>
                <a:lnTo>
                  <a:pt x="29269" y="6390"/>
                </a:lnTo>
                <a:lnTo>
                  <a:pt x="32051" y="5875"/>
                </a:lnTo>
                <a:lnTo>
                  <a:pt x="34637" y="4770"/>
                </a:lnTo>
                <a:lnTo>
                  <a:pt x="37326" y="4061"/>
                </a:lnTo>
                <a:lnTo>
                  <a:pt x="39651" y="2840"/>
                </a:lnTo>
                <a:lnTo>
                  <a:pt x="41613" y="1112"/>
                </a:lnTo>
                <a:lnTo>
                  <a:pt x="43077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02860" y="118789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10" h="35559">
                <a:moveTo>
                  <a:pt x="20941" y="0"/>
                </a:moveTo>
                <a:lnTo>
                  <a:pt x="5241" y="5532"/>
                </a:lnTo>
                <a:lnTo>
                  <a:pt x="0" y="17703"/>
                </a:lnTo>
                <a:lnTo>
                  <a:pt x="5229" y="29874"/>
                </a:lnTo>
                <a:lnTo>
                  <a:pt x="20941" y="35406"/>
                </a:lnTo>
                <a:lnTo>
                  <a:pt x="36641" y="29874"/>
                </a:lnTo>
                <a:lnTo>
                  <a:pt x="41882" y="17703"/>
                </a:lnTo>
                <a:lnTo>
                  <a:pt x="36653" y="5532"/>
                </a:lnTo>
                <a:lnTo>
                  <a:pt x="20941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9972" y="1082170"/>
            <a:ext cx="111596" cy="105238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9415274" y="3994617"/>
            <a:ext cx="38735" cy="45085"/>
          </a:xfrm>
          <a:custGeom>
            <a:avLst/>
            <a:gdLst/>
            <a:ahLst/>
            <a:cxnLst/>
            <a:rect l="l" t="t" r="r" b="b"/>
            <a:pathLst>
              <a:path w="38734" h="45085">
                <a:moveTo>
                  <a:pt x="19190" y="0"/>
                </a:moveTo>
                <a:lnTo>
                  <a:pt x="12793" y="11160"/>
                </a:lnTo>
                <a:lnTo>
                  <a:pt x="0" y="11160"/>
                </a:lnTo>
                <a:lnTo>
                  <a:pt x="6396" y="22320"/>
                </a:lnTo>
                <a:lnTo>
                  <a:pt x="0" y="33479"/>
                </a:lnTo>
                <a:lnTo>
                  <a:pt x="12793" y="33479"/>
                </a:lnTo>
                <a:lnTo>
                  <a:pt x="19190" y="44640"/>
                </a:lnTo>
                <a:lnTo>
                  <a:pt x="25591" y="33479"/>
                </a:lnTo>
                <a:lnTo>
                  <a:pt x="38390" y="33479"/>
                </a:lnTo>
                <a:lnTo>
                  <a:pt x="31992" y="22320"/>
                </a:lnTo>
                <a:lnTo>
                  <a:pt x="38390" y="11160"/>
                </a:lnTo>
                <a:lnTo>
                  <a:pt x="25591" y="11160"/>
                </a:lnTo>
                <a:lnTo>
                  <a:pt x="19190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758941" y="3988116"/>
            <a:ext cx="19685" cy="15875"/>
          </a:xfrm>
          <a:custGeom>
            <a:avLst/>
            <a:gdLst/>
            <a:ahLst/>
            <a:cxnLst/>
            <a:rect l="l" t="t" r="r" b="b"/>
            <a:pathLst>
              <a:path w="19684" h="15875">
                <a:moveTo>
                  <a:pt x="6777" y="0"/>
                </a:moveTo>
                <a:lnTo>
                  <a:pt x="5773" y="226"/>
                </a:lnTo>
                <a:lnTo>
                  <a:pt x="4845" y="720"/>
                </a:lnTo>
                <a:lnTo>
                  <a:pt x="3873" y="1032"/>
                </a:lnTo>
                <a:lnTo>
                  <a:pt x="3034" y="1576"/>
                </a:lnTo>
                <a:lnTo>
                  <a:pt x="2329" y="2343"/>
                </a:lnTo>
                <a:lnTo>
                  <a:pt x="1565" y="3055"/>
                </a:lnTo>
                <a:lnTo>
                  <a:pt x="1026" y="3902"/>
                </a:lnTo>
                <a:lnTo>
                  <a:pt x="716" y="4874"/>
                </a:lnTo>
                <a:lnTo>
                  <a:pt x="222" y="5814"/>
                </a:lnTo>
                <a:lnTo>
                  <a:pt x="0" y="6824"/>
                </a:lnTo>
                <a:lnTo>
                  <a:pt x="39" y="7909"/>
                </a:lnTo>
                <a:lnTo>
                  <a:pt x="320" y="9997"/>
                </a:lnTo>
                <a:lnTo>
                  <a:pt x="11314" y="15774"/>
                </a:lnTo>
                <a:lnTo>
                  <a:pt x="12391" y="15814"/>
                </a:lnTo>
                <a:lnTo>
                  <a:pt x="13394" y="15591"/>
                </a:lnTo>
                <a:lnTo>
                  <a:pt x="14328" y="15093"/>
                </a:lnTo>
                <a:lnTo>
                  <a:pt x="15295" y="14781"/>
                </a:lnTo>
                <a:lnTo>
                  <a:pt x="16135" y="14237"/>
                </a:lnTo>
                <a:lnTo>
                  <a:pt x="16840" y="13470"/>
                </a:lnTo>
                <a:lnTo>
                  <a:pt x="17603" y="12758"/>
                </a:lnTo>
                <a:lnTo>
                  <a:pt x="18139" y="11912"/>
                </a:lnTo>
                <a:lnTo>
                  <a:pt x="18456" y="10935"/>
                </a:lnTo>
                <a:lnTo>
                  <a:pt x="18943" y="9999"/>
                </a:lnTo>
                <a:lnTo>
                  <a:pt x="19169" y="8989"/>
                </a:lnTo>
                <a:lnTo>
                  <a:pt x="19126" y="7909"/>
                </a:lnTo>
                <a:lnTo>
                  <a:pt x="18849" y="5817"/>
                </a:lnTo>
                <a:lnTo>
                  <a:pt x="7851" y="43"/>
                </a:lnTo>
                <a:lnTo>
                  <a:pt x="6777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" name="object 153"/>
          <p:cNvGrpSpPr/>
          <p:nvPr/>
        </p:nvGrpSpPr>
        <p:grpSpPr>
          <a:xfrm>
            <a:off x="9336915" y="4100644"/>
            <a:ext cx="586740" cy="870585"/>
            <a:chOff x="9336915" y="4100644"/>
            <a:chExt cx="586740" cy="870585"/>
          </a:xfrm>
        </p:grpSpPr>
        <p:sp>
          <p:nvSpPr>
            <p:cNvPr id="154" name="object 154"/>
            <p:cNvSpPr/>
            <p:nvPr/>
          </p:nvSpPr>
          <p:spPr>
            <a:xfrm>
              <a:off x="9336915" y="4720121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7546" y="0"/>
                  </a:moveTo>
                  <a:lnTo>
                    <a:pt x="1888" y="2458"/>
                  </a:lnTo>
                  <a:lnTo>
                    <a:pt x="0" y="7866"/>
                  </a:lnTo>
                  <a:lnTo>
                    <a:pt x="1884" y="13274"/>
                  </a:lnTo>
                  <a:lnTo>
                    <a:pt x="7546" y="15732"/>
                  </a:lnTo>
                  <a:lnTo>
                    <a:pt x="13206" y="13274"/>
                  </a:lnTo>
                  <a:lnTo>
                    <a:pt x="15095" y="7866"/>
                  </a:lnTo>
                  <a:lnTo>
                    <a:pt x="13210" y="2458"/>
                  </a:lnTo>
                  <a:lnTo>
                    <a:pt x="7546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862790" y="4859502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5">
                  <a:moveTo>
                    <a:pt x="8930" y="0"/>
                  </a:moveTo>
                  <a:lnTo>
                    <a:pt x="43" y="11394"/>
                  </a:lnTo>
                  <a:lnTo>
                    <a:pt x="0" y="12477"/>
                  </a:lnTo>
                  <a:lnTo>
                    <a:pt x="226" y="13486"/>
                  </a:lnTo>
                  <a:lnTo>
                    <a:pt x="716" y="14425"/>
                  </a:lnTo>
                  <a:lnTo>
                    <a:pt x="1032" y="15401"/>
                  </a:lnTo>
                  <a:lnTo>
                    <a:pt x="1569" y="16247"/>
                  </a:lnTo>
                  <a:lnTo>
                    <a:pt x="2332" y="16957"/>
                  </a:lnTo>
                  <a:lnTo>
                    <a:pt x="3037" y="17722"/>
                  </a:lnTo>
                  <a:lnTo>
                    <a:pt x="3877" y="18270"/>
                  </a:lnTo>
                  <a:lnTo>
                    <a:pt x="4845" y="18580"/>
                  </a:lnTo>
                  <a:lnTo>
                    <a:pt x="5777" y="19076"/>
                  </a:lnTo>
                  <a:lnTo>
                    <a:pt x="6781" y="19303"/>
                  </a:lnTo>
                  <a:lnTo>
                    <a:pt x="7854" y="19260"/>
                  </a:lnTo>
                  <a:lnTo>
                    <a:pt x="9935" y="18980"/>
                  </a:lnTo>
                  <a:lnTo>
                    <a:pt x="15670" y="7909"/>
                  </a:lnTo>
                  <a:lnTo>
                    <a:pt x="15709" y="6822"/>
                  </a:lnTo>
                  <a:lnTo>
                    <a:pt x="15486" y="5814"/>
                  </a:lnTo>
                  <a:lnTo>
                    <a:pt x="14997" y="4878"/>
                  </a:lnTo>
                  <a:lnTo>
                    <a:pt x="14679" y="3902"/>
                  </a:lnTo>
                  <a:lnTo>
                    <a:pt x="14143" y="3056"/>
                  </a:lnTo>
                  <a:lnTo>
                    <a:pt x="13380" y="2344"/>
                  </a:lnTo>
                  <a:lnTo>
                    <a:pt x="12674" y="1577"/>
                  </a:lnTo>
                  <a:lnTo>
                    <a:pt x="11832" y="1033"/>
                  </a:lnTo>
                  <a:lnTo>
                    <a:pt x="10864" y="720"/>
                  </a:lnTo>
                  <a:lnTo>
                    <a:pt x="9935" y="227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61151" y="4100644"/>
              <a:ext cx="562265" cy="870498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44896" y="4950126"/>
            <a:ext cx="86619" cy="100717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8468106" y="5189345"/>
            <a:ext cx="1323340" cy="1864995"/>
            <a:chOff x="8468106" y="5189345"/>
            <a:chExt cx="1323340" cy="1864995"/>
          </a:xfrm>
        </p:grpSpPr>
        <p:pic>
          <p:nvPicPr>
            <p:cNvPr id="159" name="object 1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693820" y="6367175"/>
              <a:ext cx="97548" cy="11341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468106" y="6586999"/>
              <a:ext cx="34290" cy="35560"/>
            </a:xfrm>
            <a:custGeom>
              <a:avLst/>
              <a:gdLst/>
              <a:ahLst/>
              <a:cxnLst/>
              <a:rect l="l" t="t" r="r" b="b"/>
              <a:pathLst>
                <a:path w="34290" h="35559">
                  <a:moveTo>
                    <a:pt x="17028" y="0"/>
                  </a:moveTo>
                  <a:lnTo>
                    <a:pt x="4262" y="5546"/>
                  </a:lnTo>
                  <a:lnTo>
                    <a:pt x="0" y="17749"/>
                  </a:lnTo>
                  <a:lnTo>
                    <a:pt x="4252" y="29952"/>
                  </a:lnTo>
                  <a:lnTo>
                    <a:pt x="17028" y="35499"/>
                  </a:lnTo>
                  <a:lnTo>
                    <a:pt x="29795" y="29952"/>
                  </a:lnTo>
                  <a:lnTo>
                    <a:pt x="34057" y="17749"/>
                  </a:lnTo>
                  <a:lnTo>
                    <a:pt x="29805" y="5546"/>
                  </a:lnTo>
                  <a:lnTo>
                    <a:pt x="17028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654580" y="6901469"/>
              <a:ext cx="35560" cy="43815"/>
            </a:xfrm>
            <a:custGeom>
              <a:avLst/>
              <a:gdLst/>
              <a:ahLst/>
              <a:cxnLst/>
              <a:rect l="l" t="t" r="r" b="b"/>
              <a:pathLst>
                <a:path w="35559" h="43815">
                  <a:moveTo>
                    <a:pt x="20149" y="0"/>
                  </a:moveTo>
                  <a:lnTo>
                    <a:pt x="97" y="25711"/>
                  </a:lnTo>
                  <a:lnTo>
                    <a:pt x="0" y="28152"/>
                  </a:lnTo>
                  <a:lnTo>
                    <a:pt x="507" y="30431"/>
                  </a:lnTo>
                  <a:lnTo>
                    <a:pt x="1609" y="32545"/>
                  </a:lnTo>
                  <a:lnTo>
                    <a:pt x="2325" y="34747"/>
                  </a:lnTo>
                  <a:lnTo>
                    <a:pt x="3542" y="36656"/>
                  </a:lnTo>
                  <a:lnTo>
                    <a:pt x="5260" y="38261"/>
                  </a:lnTo>
                  <a:lnTo>
                    <a:pt x="6854" y="39992"/>
                  </a:lnTo>
                  <a:lnTo>
                    <a:pt x="8741" y="41220"/>
                  </a:lnTo>
                  <a:lnTo>
                    <a:pt x="10925" y="41926"/>
                  </a:lnTo>
                  <a:lnTo>
                    <a:pt x="13035" y="43045"/>
                  </a:lnTo>
                  <a:lnTo>
                    <a:pt x="15299" y="43553"/>
                  </a:lnTo>
                  <a:lnTo>
                    <a:pt x="17722" y="43463"/>
                  </a:lnTo>
                  <a:lnTo>
                    <a:pt x="22414" y="42821"/>
                  </a:lnTo>
                  <a:lnTo>
                    <a:pt x="35351" y="17849"/>
                  </a:lnTo>
                  <a:lnTo>
                    <a:pt x="35441" y="15397"/>
                  </a:lnTo>
                  <a:lnTo>
                    <a:pt x="34937" y="13119"/>
                  </a:lnTo>
                  <a:lnTo>
                    <a:pt x="33836" y="11005"/>
                  </a:lnTo>
                  <a:lnTo>
                    <a:pt x="33124" y="8806"/>
                  </a:lnTo>
                  <a:lnTo>
                    <a:pt x="31907" y="6898"/>
                  </a:lnTo>
                  <a:lnTo>
                    <a:pt x="30186" y="5292"/>
                  </a:lnTo>
                  <a:lnTo>
                    <a:pt x="28591" y="3561"/>
                  </a:lnTo>
                  <a:lnTo>
                    <a:pt x="26697" y="2332"/>
                  </a:lnTo>
                  <a:lnTo>
                    <a:pt x="24512" y="1624"/>
                  </a:lnTo>
                  <a:lnTo>
                    <a:pt x="22414" y="515"/>
                  </a:lnTo>
                  <a:lnTo>
                    <a:pt x="20149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22790" y="5189345"/>
              <a:ext cx="1200186" cy="1864368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7776581" y="257404"/>
            <a:ext cx="707390" cy="495934"/>
            <a:chOff x="7776581" y="257404"/>
            <a:chExt cx="707390" cy="495934"/>
          </a:xfrm>
        </p:grpSpPr>
        <p:sp>
          <p:nvSpPr>
            <p:cNvPr id="164" name="object 164"/>
            <p:cNvSpPr/>
            <p:nvPr/>
          </p:nvSpPr>
          <p:spPr>
            <a:xfrm>
              <a:off x="7776581" y="257404"/>
              <a:ext cx="707390" cy="495934"/>
            </a:xfrm>
            <a:custGeom>
              <a:avLst/>
              <a:gdLst/>
              <a:ahLst/>
              <a:cxnLst/>
              <a:rect l="l" t="t" r="r" b="b"/>
              <a:pathLst>
                <a:path w="707390" h="495934">
                  <a:moveTo>
                    <a:pt x="330376" y="0"/>
                  </a:moveTo>
                  <a:lnTo>
                    <a:pt x="257841" y="17831"/>
                  </a:lnTo>
                  <a:lnTo>
                    <a:pt x="202713" y="68875"/>
                  </a:lnTo>
                  <a:lnTo>
                    <a:pt x="184577" y="102545"/>
                  </a:lnTo>
                  <a:lnTo>
                    <a:pt x="160485" y="97415"/>
                  </a:lnTo>
                  <a:lnTo>
                    <a:pt x="136649" y="95376"/>
                  </a:lnTo>
                  <a:lnTo>
                    <a:pt x="112899" y="97323"/>
                  </a:lnTo>
                  <a:lnTo>
                    <a:pt x="89069" y="104150"/>
                  </a:lnTo>
                  <a:lnTo>
                    <a:pt x="49193" y="127481"/>
                  </a:lnTo>
                  <a:lnTo>
                    <a:pt x="17732" y="161896"/>
                  </a:lnTo>
                  <a:lnTo>
                    <a:pt x="0" y="204768"/>
                  </a:lnTo>
                  <a:lnTo>
                    <a:pt x="1308" y="253468"/>
                  </a:lnTo>
                  <a:lnTo>
                    <a:pt x="19506" y="292620"/>
                  </a:lnTo>
                  <a:lnTo>
                    <a:pt x="49284" y="321076"/>
                  </a:lnTo>
                  <a:lnTo>
                    <a:pt x="86437" y="338242"/>
                  </a:lnTo>
                  <a:lnTo>
                    <a:pt x="126758" y="343521"/>
                  </a:lnTo>
                  <a:lnTo>
                    <a:pt x="134984" y="379643"/>
                  </a:lnTo>
                  <a:lnTo>
                    <a:pt x="177238" y="439458"/>
                  </a:lnTo>
                  <a:lnTo>
                    <a:pt x="239356" y="477456"/>
                  </a:lnTo>
                  <a:lnTo>
                    <a:pt x="276098" y="489635"/>
                  </a:lnTo>
                  <a:lnTo>
                    <a:pt x="313906" y="495317"/>
                  </a:lnTo>
                  <a:lnTo>
                    <a:pt x="349518" y="491979"/>
                  </a:lnTo>
                  <a:lnTo>
                    <a:pt x="373608" y="482835"/>
                  </a:lnTo>
                  <a:lnTo>
                    <a:pt x="395306" y="468864"/>
                  </a:lnTo>
                  <a:lnTo>
                    <a:pt x="413746" y="450761"/>
                  </a:lnTo>
                  <a:lnTo>
                    <a:pt x="428059" y="429219"/>
                  </a:lnTo>
                  <a:lnTo>
                    <a:pt x="455899" y="449148"/>
                  </a:lnTo>
                  <a:lnTo>
                    <a:pt x="485148" y="466880"/>
                  </a:lnTo>
                  <a:lnTo>
                    <a:pt x="515922" y="481260"/>
                  </a:lnTo>
                  <a:lnTo>
                    <a:pt x="548339" y="491132"/>
                  </a:lnTo>
                  <a:lnTo>
                    <a:pt x="587100" y="495021"/>
                  </a:lnTo>
                  <a:lnTo>
                    <a:pt x="626842" y="489703"/>
                  </a:lnTo>
                  <a:lnTo>
                    <a:pt x="662499" y="473575"/>
                  </a:lnTo>
                  <a:lnTo>
                    <a:pt x="689006" y="445038"/>
                  </a:lnTo>
                  <a:lnTo>
                    <a:pt x="702590" y="410220"/>
                  </a:lnTo>
                  <a:lnTo>
                    <a:pt x="706989" y="371527"/>
                  </a:lnTo>
                  <a:lnTo>
                    <a:pt x="701988" y="332999"/>
                  </a:lnTo>
                  <a:lnTo>
                    <a:pt x="684563" y="294227"/>
                  </a:lnTo>
                  <a:lnTo>
                    <a:pt x="637773" y="259943"/>
                  </a:lnTo>
                  <a:lnTo>
                    <a:pt x="614547" y="255844"/>
                  </a:lnTo>
                  <a:lnTo>
                    <a:pt x="591244" y="259224"/>
                  </a:lnTo>
                  <a:lnTo>
                    <a:pt x="598534" y="230953"/>
                  </a:lnTo>
                  <a:lnTo>
                    <a:pt x="595016" y="201815"/>
                  </a:lnTo>
                  <a:lnTo>
                    <a:pt x="581841" y="175633"/>
                  </a:lnTo>
                  <a:lnTo>
                    <a:pt x="560158" y="156228"/>
                  </a:lnTo>
                  <a:lnTo>
                    <a:pt x="532567" y="147203"/>
                  </a:lnTo>
                  <a:lnTo>
                    <a:pt x="503468" y="148992"/>
                  </a:lnTo>
                  <a:lnTo>
                    <a:pt x="476720" y="160666"/>
                  </a:lnTo>
                  <a:lnTo>
                    <a:pt x="456183" y="181295"/>
                  </a:lnTo>
                  <a:lnTo>
                    <a:pt x="464776" y="145403"/>
                  </a:lnTo>
                  <a:lnTo>
                    <a:pt x="450679" y="73358"/>
                  </a:lnTo>
                  <a:lnTo>
                    <a:pt x="400729" y="20052"/>
                  </a:lnTo>
                  <a:lnTo>
                    <a:pt x="366866" y="5560"/>
                  </a:lnTo>
                  <a:lnTo>
                    <a:pt x="33037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920926" y="421614"/>
              <a:ext cx="448945" cy="220345"/>
            </a:xfrm>
            <a:custGeom>
              <a:avLst/>
              <a:gdLst/>
              <a:ahLst/>
              <a:cxnLst/>
              <a:rect l="l" t="t" r="r" b="b"/>
              <a:pathLst>
                <a:path w="448945" h="220345">
                  <a:moveTo>
                    <a:pt x="100152" y="48971"/>
                  </a:moveTo>
                  <a:lnTo>
                    <a:pt x="82232" y="10121"/>
                  </a:lnTo>
                  <a:lnTo>
                    <a:pt x="53632" y="0"/>
                  </a:lnTo>
                  <a:lnTo>
                    <a:pt x="45377" y="1054"/>
                  </a:lnTo>
                  <a:lnTo>
                    <a:pt x="2413" y="26098"/>
                  </a:lnTo>
                  <a:lnTo>
                    <a:pt x="0" y="29019"/>
                  </a:lnTo>
                  <a:lnTo>
                    <a:pt x="393" y="33350"/>
                  </a:lnTo>
                  <a:lnTo>
                    <a:pt x="6184" y="38214"/>
                  </a:lnTo>
                  <a:lnTo>
                    <a:pt x="10490" y="37820"/>
                  </a:lnTo>
                  <a:lnTo>
                    <a:pt x="12915" y="34899"/>
                  </a:lnTo>
                  <a:lnTo>
                    <a:pt x="20154" y="27457"/>
                  </a:lnTo>
                  <a:lnTo>
                    <a:pt x="28448" y="21399"/>
                  </a:lnTo>
                  <a:lnTo>
                    <a:pt x="37515" y="17030"/>
                  </a:lnTo>
                  <a:lnTo>
                    <a:pt x="47091" y="14693"/>
                  </a:lnTo>
                  <a:lnTo>
                    <a:pt x="53174" y="13906"/>
                  </a:lnTo>
                  <a:lnTo>
                    <a:pt x="59601" y="14617"/>
                  </a:lnTo>
                  <a:lnTo>
                    <a:pt x="86550" y="47752"/>
                  </a:lnTo>
                  <a:lnTo>
                    <a:pt x="85140" y="54330"/>
                  </a:lnTo>
                  <a:lnTo>
                    <a:pt x="84137" y="57188"/>
                  </a:lnTo>
                  <a:lnTo>
                    <a:pt x="82651" y="59753"/>
                  </a:lnTo>
                  <a:lnTo>
                    <a:pt x="78155" y="64731"/>
                  </a:lnTo>
                  <a:lnTo>
                    <a:pt x="78359" y="69088"/>
                  </a:lnTo>
                  <a:lnTo>
                    <a:pt x="83947" y="74193"/>
                  </a:lnTo>
                  <a:lnTo>
                    <a:pt x="88265" y="73990"/>
                  </a:lnTo>
                  <a:lnTo>
                    <a:pt x="94081" y="67551"/>
                  </a:lnTo>
                  <a:lnTo>
                    <a:pt x="96456" y="63360"/>
                  </a:lnTo>
                  <a:lnTo>
                    <a:pt x="98018" y="58928"/>
                  </a:lnTo>
                  <a:lnTo>
                    <a:pt x="100152" y="48971"/>
                  </a:lnTo>
                  <a:close/>
                </a:path>
                <a:path w="448945" h="220345">
                  <a:moveTo>
                    <a:pt x="257860" y="147815"/>
                  </a:moveTo>
                  <a:lnTo>
                    <a:pt x="255041" y="140766"/>
                  </a:lnTo>
                  <a:lnTo>
                    <a:pt x="251066" y="139052"/>
                  </a:lnTo>
                  <a:lnTo>
                    <a:pt x="247573" y="140474"/>
                  </a:lnTo>
                  <a:lnTo>
                    <a:pt x="239191" y="142913"/>
                  </a:lnTo>
                  <a:lnTo>
                    <a:pt x="230428" y="143700"/>
                  </a:lnTo>
                  <a:lnTo>
                    <a:pt x="221564" y="142925"/>
                  </a:lnTo>
                  <a:lnTo>
                    <a:pt x="212902" y="140627"/>
                  </a:lnTo>
                  <a:lnTo>
                    <a:pt x="184772" y="116154"/>
                  </a:lnTo>
                  <a:lnTo>
                    <a:pt x="180581" y="115049"/>
                  </a:lnTo>
                  <a:lnTo>
                    <a:pt x="174078" y="118884"/>
                  </a:lnTo>
                  <a:lnTo>
                    <a:pt x="172974" y="123101"/>
                  </a:lnTo>
                  <a:lnTo>
                    <a:pt x="174879" y="126377"/>
                  </a:lnTo>
                  <a:lnTo>
                    <a:pt x="208330" y="153581"/>
                  </a:lnTo>
                  <a:lnTo>
                    <a:pt x="230428" y="157467"/>
                  </a:lnTo>
                  <a:lnTo>
                    <a:pt x="241681" y="156438"/>
                  </a:lnTo>
                  <a:lnTo>
                    <a:pt x="252653" y="153238"/>
                  </a:lnTo>
                  <a:lnTo>
                    <a:pt x="256159" y="151828"/>
                  </a:lnTo>
                  <a:lnTo>
                    <a:pt x="257860" y="147815"/>
                  </a:lnTo>
                  <a:close/>
                </a:path>
                <a:path w="448945" h="220345">
                  <a:moveTo>
                    <a:pt x="448830" y="175552"/>
                  </a:moveTo>
                  <a:lnTo>
                    <a:pt x="417360" y="148475"/>
                  </a:lnTo>
                  <a:lnTo>
                    <a:pt x="403707" y="147599"/>
                  </a:lnTo>
                  <a:lnTo>
                    <a:pt x="394296" y="148412"/>
                  </a:lnTo>
                  <a:lnTo>
                    <a:pt x="360083" y="170472"/>
                  </a:lnTo>
                  <a:lnTo>
                    <a:pt x="354812" y="187515"/>
                  </a:lnTo>
                  <a:lnTo>
                    <a:pt x="354609" y="191300"/>
                  </a:lnTo>
                  <a:lnTo>
                    <a:pt x="357505" y="194538"/>
                  </a:lnTo>
                  <a:lnTo>
                    <a:pt x="365036" y="194945"/>
                  </a:lnTo>
                  <a:lnTo>
                    <a:pt x="368249" y="192036"/>
                  </a:lnTo>
                  <a:lnTo>
                    <a:pt x="368566" y="186143"/>
                  </a:lnTo>
                  <a:lnTo>
                    <a:pt x="368998" y="184073"/>
                  </a:lnTo>
                  <a:lnTo>
                    <a:pt x="403948" y="161340"/>
                  </a:lnTo>
                  <a:lnTo>
                    <a:pt x="411581" y="161696"/>
                  </a:lnTo>
                  <a:lnTo>
                    <a:pt x="435152" y="184912"/>
                  </a:lnTo>
                  <a:lnTo>
                    <a:pt x="434276" y="189052"/>
                  </a:lnTo>
                  <a:lnTo>
                    <a:pt x="430923" y="198551"/>
                  </a:lnTo>
                  <a:lnTo>
                    <a:pt x="428193" y="203949"/>
                  </a:lnTo>
                  <a:lnTo>
                    <a:pt x="423494" y="212255"/>
                  </a:lnTo>
                  <a:lnTo>
                    <a:pt x="424637" y="216458"/>
                  </a:lnTo>
                  <a:lnTo>
                    <a:pt x="431203" y="220205"/>
                  </a:lnTo>
                  <a:lnTo>
                    <a:pt x="435368" y="219062"/>
                  </a:lnTo>
                  <a:lnTo>
                    <a:pt x="440258" y="210388"/>
                  </a:lnTo>
                  <a:lnTo>
                    <a:pt x="443369" y="204355"/>
                  </a:lnTo>
                  <a:lnTo>
                    <a:pt x="447497" y="192646"/>
                  </a:lnTo>
                  <a:lnTo>
                    <a:pt x="448792" y="187071"/>
                  </a:lnTo>
                  <a:lnTo>
                    <a:pt x="448830" y="175552"/>
                  </a:lnTo>
                  <a:close/>
                </a:path>
              </a:pathLst>
            </a:custGeom>
            <a:solidFill>
              <a:srgbClr val="09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809344" y="333273"/>
              <a:ext cx="652145" cy="381635"/>
            </a:xfrm>
            <a:custGeom>
              <a:avLst/>
              <a:gdLst/>
              <a:ahLst/>
              <a:cxnLst/>
              <a:rect l="l" t="t" r="r" b="b"/>
              <a:pathLst>
                <a:path w="652145" h="381634">
                  <a:moveTo>
                    <a:pt x="16649" y="134670"/>
                  </a:moveTo>
                  <a:lnTo>
                    <a:pt x="14808" y="131406"/>
                  </a:lnTo>
                  <a:lnTo>
                    <a:pt x="10896" y="130467"/>
                  </a:lnTo>
                  <a:lnTo>
                    <a:pt x="7569" y="129654"/>
                  </a:lnTo>
                  <a:lnTo>
                    <a:pt x="3213" y="132308"/>
                  </a:lnTo>
                  <a:lnTo>
                    <a:pt x="0" y="169024"/>
                  </a:lnTo>
                  <a:lnTo>
                    <a:pt x="1841" y="172300"/>
                  </a:lnTo>
                  <a:lnTo>
                    <a:pt x="9080" y="174028"/>
                  </a:lnTo>
                  <a:lnTo>
                    <a:pt x="13436" y="171373"/>
                  </a:lnTo>
                  <a:lnTo>
                    <a:pt x="16649" y="134670"/>
                  </a:lnTo>
                  <a:close/>
                </a:path>
                <a:path w="652145" h="381634">
                  <a:moveTo>
                    <a:pt x="169189" y="339547"/>
                  </a:moveTo>
                  <a:lnTo>
                    <a:pt x="169062" y="334822"/>
                  </a:lnTo>
                  <a:lnTo>
                    <a:pt x="166141" y="332562"/>
                  </a:lnTo>
                  <a:lnTo>
                    <a:pt x="151968" y="318985"/>
                  </a:lnTo>
                  <a:lnTo>
                    <a:pt x="141071" y="302831"/>
                  </a:lnTo>
                  <a:lnTo>
                    <a:pt x="133781" y="284746"/>
                  </a:lnTo>
                  <a:lnTo>
                    <a:pt x="130467" y="265404"/>
                  </a:lnTo>
                  <a:lnTo>
                    <a:pt x="129933" y="256540"/>
                  </a:lnTo>
                  <a:lnTo>
                    <a:pt x="116306" y="257644"/>
                  </a:lnTo>
                  <a:lnTo>
                    <a:pt x="128892" y="309118"/>
                  </a:lnTo>
                  <a:lnTo>
                    <a:pt x="157264" y="343027"/>
                  </a:lnTo>
                  <a:lnTo>
                    <a:pt x="160197" y="345287"/>
                  </a:lnTo>
                  <a:lnTo>
                    <a:pt x="164376" y="345211"/>
                  </a:lnTo>
                  <a:lnTo>
                    <a:pt x="169189" y="339547"/>
                  </a:lnTo>
                  <a:close/>
                </a:path>
                <a:path w="652145" h="381634">
                  <a:moveTo>
                    <a:pt x="243827" y="372567"/>
                  </a:moveTo>
                  <a:lnTo>
                    <a:pt x="242633" y="369227"/>
                  </a:lnTo>
                  <a:lnTo>
                    <a:pt x="241363" y="367995"/>
                  </a:lnTo>
                  <a:lnTo>
                    <a:pt x="222097" y="356997"/>
                  </a:lnTo>
                  <a:lnTo>
                    <a:pt x="218770" y="355104"/>
                  </a:lnTo>
                  <a:lnTo>
                    <a:pt x="214630" y="357085"/>
                  </a:lnTo>
                  <a:lnTo>
                    <a:pt x="212153" y="361721"/>
                  </a:lnTo>
                  <a:lnTo>
                    <a:pt x="212115" y="363931"/>
                  </a:lnTo>
                  <a:lnTo>
                    <a:pt x="213309" y="367271"/>
                  </a:lnTo>
                  <a:lnTo>
                    <a:pt x="214579" y="368503"/>
                  </a:lnTo>
                  <a:lnTo>
                    <a:pt x="237185" y="381381"/>
                  </a:lnTo>
                  <a:lnTo>
                    <a:pt x="241325" y="379399"/>
                  </a:lnTo>
                  <a:lnTo>
                    <a:pt x="243801" y="374764"/>
                  </a:lnTo>
                  <a:lnTo>
                    <a:pt x="243827" y="372567"/>
                  </a:lnTo>
                  <a:close/>
                </a:path>
                <a:path w="652145" h="381634">
                  <a:moveTo>
                    <a:pt x="371449" y="25882"/>
                  </a:moveTo>
                  <a:lnTo>
                    <a:pt x="371398" y="4559"/>
                  </a:lnTo>
                  <a:lnTo>
                    <a:pt x="370306" y="2882"/>
                  </a:lnTo>
                  <a:lnTo>
                    <a:pt x="367703" y="444"/>
                  </a:lnTo>
                  <a:lnTo>
                    <a:pt x="365836" y="0"/>
                  </a:lnTo>
                  <a:lnTo>
                    <a:pt x="362356" y="114"/>
                  </a:lnTo>
                  <a:lnTo>
                    <a:pt x="360489" y="1168"/>
                  </a:lnTo>
                  <a:lnTo>
                    <a:pt x="359397" y="2451"/>
                  </a:lnTo>
                  <a:lnTo>
                    <a:pt x="358178" y="3886"/>
                  </a:lnTo>
                  <a:lnTo>
                    <a:pt x="357784" y="5600"/>
                  </a:lnTo>
                  <a:lnTo>
                    <a:pt x="357835" y="26911"/>
                  </a:lnTo>
                  <a:lnTo>
                    <a:pt x="358927" y="28613"/>
                  </a:lnTo>
                  <a:lnTo>
                    <a:pt x="361530" y="31051"/>
                  </a:lnTo>
                  <a:lnTo>
                    <a:pt x="363397" y="31483"/>
                  </a:lnTo>
                  <a:lnTo>
                    <a:pt x="366864" y="31369"/>
                  </a:lnTo>
                  <a:lnTo>
                    <a:pt x="368744" y="30314"/>
                  </a:lnTo>
                  <a:lnTo>
                    <a:pt x="371043" y="27597"/>
                  </a:lnTo>
                  <a:lnTo>
                    <a:pt x="371449" y="25882"/>
                  </a:lnTo>
                  <a:close/>
                </a:path>
                <a:path w="652145" h="381634">
                  <a:moveTo>
                    <a:pt x="406539" y="35090"/>
                  </a:moveTo>
                  <a:lnTo>
                    <a:pt x="405320" y="19824"/>
                  </a:lnTo>
                  <a:lnTo>
                    <a:pt x="404837" y="16129"/>
                  </a:lnTo>
                  <a:lnTo>
                    <a:pt x="401815" y="13195"/>
                  </a:lnTo>
                  <a:lnTo>
                    <a:pt x="397979" y="13500"/>
                  </a:lnTo>
                  <a:lnTo>
                    <a:pt x="394436" y="13779"/>
                  </a:lnTo>
                  <a:lnTo>
                    <a:pt x="391223" y="17208"/>
                  </a:lnTo>
                  <a:lnTo>
                    <a:pt x="391706" y="20891"/>
                  </a:lnTo>
                  <a:lnTo>
                    <a:pt x="392849" y="35280"/>
                  </a:lnTo>
                  <a:lnTo>
                    <a:pt x="392518" y="49618"/>
                  </a:lnTo>
                  <a:lnTo>
                    <a:pt x="390728" y="63855"/>
                  </a:lnTo>
                  <a:lnTo>
                    <a:pt x="387502" y="77914"/>
                  </a:lnTo>
                  <a:lnTo>
                    <a:pt x="386473" y="81508"/>
                  </a:lnTo>
                  <a:lnTo>
                    <a:pt x="389521" y="85318"/>
                  </a:lnTo>
                  <a:lnTo>
                    <a:pt x="406196" y="50406"/>
                  </a:lnTo>
                  <a:lnTo>
                    <a:pt x="406539" y="35090"/>
                  </a:lnTo>
                  <a:close/>
                </a:path>
                <a:path w="652145" h="381634">
                  <a:moveTo>
                    <a:pt x="530999" y="107315"/>
                  </a:moveTo>
                  <a:lnTo>
                    <a:pt x="529094" y="103327"/>
                  </a:lnTo>
                  <a:lnTo>
                    <a:pt x="525995" y="101549"/>
                  </a:lnTo>
                  <a:lnTo>
                    <a:pt x="514591" y="97155"/>
                  </a:lnTo>
                  <a:lnTo>
                    <a:pt x="502437" y="96202"/>
                  </a:lnTo>
                  <a:lnTo>
                    <a:pt x="490448" y="98577"/>
                  </a:lnTo>
                  <a:lnTo>
                    <a:pt x="479615" y="104203"/>
                  </a:lnTo>
                  <a:lnTo>
                    <a:pt x="476516" y="106451"/>
                  </a:lnTo>
                  <a:lnTo>
                    <a:pt x="475894" y="110578"/>
                  </a:lnTo>
                  <a:lnTo>
                    <a:pt x="479856" y="116878"/>
                  </a:lnTo>
                  <a:lnTo>
                    <a:pt x="484517" y="117602"/>
                  </a:lnTo>
                  <a:lnTo>
                    <a:pt x="487413" y="115506"/>
                  </a:lnTo>
                  <a:lnTo>
                    <a:pt x="490791" y="113309"/>
                  </a:lnTo>
                  <a:lnTo>
                    <a:pt x="493649" y="112014"/>
                  </a:lnTo>
                  <a:lnTo>
                    <a:pt x="498284" y="110502"/>
                  </a:lnTo>
                  <a:lnTo>
                    <a:pt x="501878" y="109969"/>
                  </a:lnTo>
                  <a:lnTo>
                    <a:pt x="506831" y="109829"/>
                  </a:lnTo>
                  <a:lnTo>
                    <a:pt x="510463" y="110324"/>
                  </a:lnTo>
                  <a:lnTo>
                    <a:pt x="514362" y="111302"/>
                  </a:lnTo>
                  <a:lnTo>
                    <a:pt x="517207" y="112407"/>
                  </a:lnTo>
                  <a:lnTo>
                    <a:pt x="518642" y="113131"/>
                  </a:lnTo>
                  <a:lnTo>
                    <a:pt x="523354" y="115836"/>
                  </a:lnTo>
                  <a:lnTo>
                    <a:pt x="527507" y="113830"/>
                  </a:lnTo>
                  <a:lnTo>
                    <a:pt x="530999" y="107315"/>
                  </a:lnTo>
                  <a:close/>
                </a:path>
                <a:path w="652145" h="381634">
                  <a:moveTo>
                    <a:pt x="651662" y="297268"/>
                  </a:moveTo>
                  <a:lnTo>
                    <a:pt x="648970" y="271792"/>
                  </a:lnTo>
                  <a:lnTo>
                    <a:pt x="638975" y="248259"/>
                  </a:lnTo>
                  <a:lnTo>
                    <a:pt x="622109" y="228790"/>
                  </a:lnTo>
                  <a:lnTo>
                    <a:pt x="616902" y="227253"/>
                  </a:lnTo>
                  <a:lnTo>
                    <a:pt x="612571" y="229793"/>
                  </a:lnTo>
                  <a:lnTo>
                    <a:pt x="610793" y="234442"/>
                  </a:lnTo>
                  <a:lnTo>
                    <a:pt x="613232" y="239242"/>
                  </a:lnTo>
                  <a:lnTo>
                    <a:pt x="627151" y="255193"/>
                  </a:lnTo>
                  <a:lnTo>
                    <a:pt x="635698" y="274624"/>
                  </a:lnTo>
                  <a:lnTo>
                    <a:pt x="638289" y="295681"/>
                  </a:lnTo>
                  <a:lnTo>
                    <a:pt x="634288" y="316560"/>
                  </a:lnTo>
                  <a:lnTo>
                    <a:pt x="632993" y="320052"/>
                  </a:lnTo>
                  <a:lnTo>
                    <a:pt x="633882" y="324002"/>
                  </a:lnTo>
                  <a:lnTo>
                    <a:pt x="640562" y="327253"/>
                  </a:lnTo>
                  <a:lnTo>
                    <a:pt x="645287" y="326034"/>
                  </a:lnTo>
                  <a:lnTo>
                    <a:pt x="646582" y="322554"/>
                  </a:lnTo>
                  <a:lnTo>
                    <a:pt x="651662" y="297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910106" y="489965"/>
              <a:ext cx="412750" cy="184150"/>
            </a:xfrm>
            <a:custGeom>
              <a:avLst/>
              <a:gdLst/>
              <a:ahLst/>
              <a:cxnLst/>
              <a:rect l="l" t="t" r="r" b="b"/>
              <a:pathLst>
                <a:path w="412750" h="184150">
                  <a:moveTo>
                    <a:pt x="67449" y="38023"/>
                  </a:moveTo>
                  <a:lnTo>
                    <a:pt x="66179" y="34658"/>
                  </a:lnTo>
                  <a:lnTo>
                    <a:pt x="66535" y="33007"/>
                  </a:lnTo>
                  <a:lnTo>
                    <a:pt x="66725" y="31318"/>
                  </a:lnTo>
                  <a:lnTo>
                    <a:pt x="66128" y="27051"/>
                  </a:lnTo>
                  <a:lnTo>
                    <a:pt x="65227" y="24498"/>
                  </a:lnTo>
                  <a:lnTo>
                    <a:pt x="63665" y="22415"/>
                  </a:lnTo>
                  <a:lnTo>
                    <a:pt x="63715" y="19799"/>
                  </a:lnTo>
                  <a:lnTo>
                    <a:pt x="29603" y="2362"/>
                  </a:lnTo>
                  <a:lnTo>
                    <a:pt x="13754" y="0"/>
                  </a:lnTo>
                  <a:lnTo>
                    <a:pt x="7467" y="4673"/>
                  </a:lnTo>
                  <a:lnTo>
                    <a:pt x="3124" y="7899"/>
                  </a:lnTo>
                  <a:lnTo>
                    <a:pt x="0" y="13271"/>
                  </a:lnTo>
                  <a:lnTo>
                    <a:pt x="2921" y="23418"/>
                  </a:lnTo>
                  <a:lnTo>
                    <a:pt x="7010" y="26149"/>
                  </a:lnTo>
                  <a:lnTo>
                    <a:pt x="10591" y="28892"/>
                  </a:lnTo>
                  <a:lnTo>
                    <a:pt x="20180" y="35547"/>
                  </a:lnTo>
                  <a:lnTo>
                    <a:pt x="30480" y="40970"/>
                  </a:lnTo>
                  <a:lnTo>
                    <a:pt x="41363" y="44437"/>
                  </a:lnTo>
                  <a:lnTo>
                    <a:pt x="52705" y="45212"/>
                  </a:lnTo>
                  <a:lnTo>
                    <a:pt x="53898" y="45834"/>
                  </a:lnTo>
                  <a:lnTo>
                    <a:pt x="56235" y="46291"/>
                  </a:lnTo>
                  <a:lnTo>
                    <a:pt x="58216" y="45859"/>
                  </a:lnTo>
                  <a:lnTo>
                    <a:pt x="61074" y="43738"/>
                  </a:lnTo>
                  <a:lnTo>
                    <a:pt x="62217" y="43472"/>
                  </a:lnTo>
                  <a:lnTo>
                    <a:pt x="65608" y="42329"/>
                  </a:lnTo>
                  <a:lnTo>
                    <a:pt x="67449" y="38023"/>
                  </a:lnTo>
                  <a:close/>
                </a:path>
                <a:path w="412750" h="184150">
                  <a:moveTo>
                    <a:pt x="412572" y="172796"/>
                  </a:moveTo>
                  <a:lnTo>
                    <a:pt x="378980" y="150863"/>
                  </a:lnTo>
                  <a:lnTo>
                    <a:pt x="363728" y="147650"/>
                  </a:lnTo>
                  <a:lnTo>
                    <a:pt x="354774" y="147764"/>
                  </a:lnTo>
                  <a:lnTo>
                    <a:pt x="346405" y="150279"/>
                  </a:lnTo>
                  <a:lnTo>
                    <a:pt x="339229" y="155905"/>
                  </a:lnTo>
                  <a:lnTo>
                    <a:pt x="336943" y="158559"/>
                  </a:lnTo>
                  <a:lnTo>
                    <a:pt x="337019" y="163410"/>
                  </a:lnTo>
                  <a:lnTo>
                    <a:pt x="339979" y="165608"/>
                  </a:lnTo>
                  <a:lnTo>
                    <a:pt x="354939" y="175196"/>
                  </a:lnTo>
                  <a:lnTo>
                    <a:pt x="371487" y="182041"/>
                  </a:lnTo>
                  <a:lnTo>
                    <a:pt x="388797" y="184137"/>
                  </a:lnTo>
                  <a:lnTo>
                    <a:pt x="406031" y="179476"/>
                  </a:lnTo>
                  <a:lnTo>
                    <a:pt x="409473" y="177711"/>
                  </a:lnTo>
                  <a:lnTo>
                    <a:pt x="412572" y="172796"/>
                  </a:lnTo>
                  <a:close/>
                </a:path>
              </a:pathLst>
            </a:custGeom>
            <a:solidFill>
              <a:srgbClr val="F9A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2139237" y="573238"/>
            <a:ext cx="687070" cy="917575"/>
            <a:chOff x="2139237" y="573238"/>
            <a:chExt cx="687070" cy="917575"/>
          </a:xfrm>
        </p:grpSpPr>
        <p:pic>
          <p:nvPicPr>
            <p:cNvPr id="169" name="object 1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94083" y="1208538"/>
              <a:ext cx="170520" cy="247023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2326323" y="1181977"/>
              <a:ext cx="313055" cy="284480"/>
            </a:xfrm>
            <a:custGeom>
              <a:avLst/>
              <a:gdLst/>
              <a:ahLst/>
              <a:cxnLst/>
              <a:rect l="l" t="t" r="r" b="b"/>
              <a:pathLst>
                <a:path w="313055" h="284480">
                  <a:moveTo>
                    <a:pt x="0" y="0"/>
                  </a:moveTo>
                  <a:lnTo>
                    <a:pt x="66186" y="220978"/>
                  </a:lnTo>
                  <a:lnTo>
                    <a:pt x="81067" y="216420"/>
                  </a:lnTo>
                  <a:lnTo>
                    <a:pt x="21149" y="16369"/>
                  </a:lnTo>
                  <a:lnTo>
                    <a:pt x="297215" y="24767"/>
                  </a:lnTo>
                  <a:lnTo>
                    <a:pt x="297215" y="47087"/>
                  </a:lnTo>
                  <a:lnTo>
                    <a:pt x="212709" y="278686"/>
                  </a:lnTo>
                  <a:lnTo>
                    <a:pt x="227296" y="284115"/>
                  </a:lnTo>
                  <a:lnTo>
                    <a:pt x="312767" y="49895"/>
                  </a:lnTo>
                  <a:lnTo>
                    <a:pt x="312767" y="9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C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77494" y="1390255"/>
              <a:ext cx="211722" cy="100407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139237" y="573238"/>
              <a:ext cx="687070" cy="684530"/>
            </a:xfrm>
            <a:custGeom>
              <a:avLst/>
              <a:gdLst/>
              <a:ahLst/>
              <a:cxnLst/>
              <a:rect l="l" t="t" r="r" b="b"/>
              <a:pathLst>
                <a:path w="687069" h="684530">
                  <a:moveTo>
                    <a:pt x="344527" y="0"/>
                  </a:moveTo>
                  <a:lnTo>
                    <a:pt x="278741" y="3071"/>
                  </a:lnTo>
                  <a:lnTo>
                    <a:pt x="221214" y="11909"/>
                  </a:lnTo>
                  <a:lnTo>
                    <a:pt x="171492" y="25954"/>
                  </a:lnTo>
                  <a:lnTo>
                    <a:pt x="129118" y="44642"/>
                  </a:lnTo>
                  <a:lnTo>
                    <a:pt x="93638" y="67411"/>
                  </a:lnTo>
                  <a:lnTo>
                    <a:pt x="64595" y="93700"/>
                  </a:lnTo>
                  <a:lnTo>
                    <a:pt x="23999" y="154590"/>
                  </a:lnTo>
                  <a:lnTo>
                    <a:pt x="3688" y="222814"/>
                  </a:lnTo>
                  <a:lnTo>
                    <a:pt x="0" y="258272"/>
                  </a:lnTo>
                  <a:lnTo>
                    <a:pt x="15" y="293877"/>
                  </a:lnTo>
                  <a:lnTo>
                    <a:pt x="9338" y="363283"/>
                  </a:lnTo>
                  <a:lnTo>
                    <a:pt x="33777" y="440400"/>
                  </a:lnTo>
                  <a:lnTo>
                    <a:pt x="55195" y="485324"/>
                  </a:lnTo>
                  <a:lnTo>
                    <a:pt x="80988" y="529785"/>
                  </a:lnTo>
                  <a:lnTo>
                    <a:pt x="110155" y="572840"/>
                  </a:lnTo>
                  <a:lnTo>
                    <a:pt x="141697" y="613542"/>
                  </a:lnTo>
                  <a:lnTo>
                    <a:pt x="174612" y="650948"/>
                  </a:lnTo>
                  <a:lnTo>
                    <a:pt x="207901" y="684112"/>
                  </a:lnTo>
                  <a:lnTo>
                    <a:pt x="493176" y="684112"/>
                  </a:lnTo>
                  <a:lnTo>
                    <a:pt x="526306" y="650948"/>
                  </a:lnTo>
                  <a:lnTo>
                    <a:pt x="557879" y="613542"/>
                  </a:lnTo>
                  <a:lnTo>
                    <a:pt x="587288" y="572840"/>
                  </a:lnTo>
                  <a:lnTo>
                    <a:pt x="613925" y="529785"/>
                  </a:lnTo>
                  <a:lnTo>
                    <a:pt x="637185" y="485324"/>
                  </a:lnTo>
                  <a:lnTo>
                    <a:pt x="656459" y="440400"/>
                  </a:lnTo>
                  <a:lnTo>
                    <a:pt x="671141" y="395960"/>
                  </a:lnTo>
                  <a:lnTo>
                    <a:pt x="684362" y="328955"/>
                  </a:lnTo>
                  <a:lnTo>
                    <a:pt x="687002" y="293732"/>
                  </a:lnTo>
                  <a:lnTo>
                    <a:pt x="686421" y="258109"/>
                  </a:lnTo>
                  <a:lnTo>
                    <a:pt x="673880" y="187903"/>
                  </a:lnTo>
                  <a:lnTo>
                    <a:pt x="643298" y="122815"/>
                  </a:lnTo>
                  <a:lnTo>
                    <a:pt x="591236" y="67327"/>
                  </a:lnTo>
                  <a:lnTo>
                    <a:pt x="556074" y="44582"/>
                  </a:lnTo>
                  <a:lnTo>
                    <a:pt x="514253" y="25917"/>
                  </a:lnTo>
                  <a:lnTo>
                    <a:pt x="465341" y="11892"/>
                  </a:lnTo>
                  <a:lnTo>
                    <a:pt x="408909" y="3066"/>
                  </a:lnTo>
                  <a:lnTo>
                    <a:pt x="344527" y="0"/>
                  </a:lnTo>
                  <a:close/>
                </a:path>
              </a:pathLst>
            </a:custGeom>
            <a:solidFill>
              <a:srgbClr val="57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286007" y="573238"/>
              <a:ext cx="393700" cy="684530"/>
            </a:xfrm>
            <a:custGeom>
              <a:avLst/>
              <a:gdLst/>
              <a:ahLst/>
              <a:cxnLst/>
              <a:rect l="l" t="t" r="r" b="b"/>
              <a:pathLst>
                <a:path w="393700" h="684530">
                  <a:moveTo>
                    <a:pt x="197269" y="0"/>
                  </a:moveTo>
                  <a:lnTo>
                    <a:pt x="150977" y="4762"/>
                  </a:lnTo>
                  <a:lnTo>
                    <a:pt x="111966" y="18316"/>
                  </a:lnTo>
                  <a:lnTo>
                    <a:pt x="79727" y="39565"/>
                  </a:lnTo>
                  <a:lnTo>
                    <a:pt x="33529" y="100757"/>
                  </a:lnTo>
                  <a:lnTo>
                    <a:pt x="18552" y="138504"/>
                  </a:lnTo>
                  <a:lnTo>
                    <a:pt x="8310" y="179556"/>
                  </a:lnTo>
                  <a:lnTo>
                    <a:pt x="2296" y="222814"/>
                  </a:lnTo>
                  <a:lnTo>
                    <a:pt x="0" y="267181"/>
                  </a:lnTo>
                  <a:lnTo>
                    <a:pt x="912" y="311560"/>
                  </a:lnTo>
                  <a:lnTo>
                    <a:pt x="4524" y="354852"/>
                  </a:lnTo>
                  <a:lnTo>
                    <a:pt x="10328" y="395960"/>
                  </a:lnTo>
                  <a:lnTo>
                    <a:pt x="21349" y="447879"/>
                  </a:lnTo>
                  <a:lnTo>
                    <a:pt x="36426" y="500242"/>
                  </a:lnTo>
                  <a:lnTo>
                    <a:pt x="54649" y="551547"/>
                  </a:lnTo>
                  <a:lnTo>
                    <a:pt x="75111" y="600294"/>
                  </a:lnTo>
                  <a:lnTo>
                    <a:pt x="96902" y="644983"/>
                  </a:lnTo>
                  <a:lnTo>
                    <a:pt x="119113" y="684112"/>
                  </a:lnTo>
                  <a:lnTo>
                    <a:pt x="273398" y="684112"/>
                  </a:lnTo>
                  <a:lnTo>
                    <a:pt x="296090" y="644983"/>
                  </a:lnTo>
                  <a:lnTo>
                    <a:pt x="318480" y="600294"/>
                  </a:lnTo>
                  <a:lnTo>
                    <a:pt x="339521" y="551547"/>
                  </a:lnTo>
                  <a:lnTo>
                    <a:pt x="358168" y="500242"/>
                  </a:lnTo>
                  <a:lnTo>
                    <a:pt x="373376" y="447879"/>
                  </a:lnTo>
                  <a:lnTo>
                    <a:pt x="384098" y="395960"/>
                  </a:lnTo>
                  <a:lnTo>
                    <a:pt x="389468" y="354772"/>
                  </a:lnTo>
                  <a:lnTo>
                    <a:pt x="392632" y="311428"/>
                  </a:lnTo>
                  <a:lnTo>
                    <a:pt x="393110" y="267022"/>
                  </a:lnTo>
                  <a:lnTo>
                    <a:pt x="390421" y="222646"/>
                  </a:lnTo>
                  <a:lnTo>
                    <a:pt x="384085" y="179395"/>
                  </a:lnTo>
                  <a:lnTo>
                    <a:pt x="373622" y="138362"/>
                  </a:lnTo>
                  <a:lnTo>
                    <a:pt x="358552" y="100642"/>
                  </a:lnTo>
                  <a:lnTo>
                    <a:pt x="338393" y="67327"/>
                  </a:lnTo>
                  <a:lnTo>
                    <a:pt x="280889" y="18290"/>
                  </a:lnTo>
                  <a:lnTo>
                    <a:pt x="242584" y="4754"/>
                  </a:lnTo>
                  <a:lnTo>
                    <a:pt x="197269" y="0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405881" y="573238"/>
              <a:ext cx="153670" cy="684530"/>
            </a:xfrm>
            <a:custGeom>
              <a:avLst/>
              <a:gdLst/>
              <a:ahLst/>
              <a:cxnLst/>
              <a:rect l="l" t="t" r="r" b="b"/>
              <a:pathLst>
                <a:path w="153669" h="684530">
                  <a:moveTo>
                    <a:pt x="76991" y="0"/>
                  </a:moveTo>
                  <a:lnTo>
                    <a:pt x="35033" y="31695"/>
                  </a:lnTo>
                  <a:lnTo>
                    <a:pt x="20984" y="67411"/>
                  </a:lnTo>
                  <a:lnTo>
                    <a:pt x="10927" y="112904"/>
                  </a:lnTo>
                  <a:lnTo>
                    <a:pt x="4391" y="165573"/>
                  </a:lnTo>
                  <a:lnTo>
                    <a:pt x="906" y="222814"/>
                  </a:lnTo>
                  <a:lnTo>
                    <a:pt x="0" y="282027"/>
                  </a:lnTo>
                  <a:lnTo>
                    <a:pt x="1202" y="340610"/>
                  </a:lnTo>
                  <a:lnTo>
                    <a:pt x="4041" y="395960"/>
                  </a:lnTo>
                  <a:lnTo>
                    <a:pt x="8342" y="447879"/>
                  </a:lnTo>
                  <a:lnTo>
                    <a:pt x="14225" y="500242"/>
                  </a:lnTo>
                  <a:lnTo>
                    <a:pt x="21337" y="551547"/>
                  </a:lnTo>
                  <a:lnTo>
                    <a:pt x="29323" y="600294"/>
                  </a:lnTo>
                  <a:lnTo>
                    <a:pt x="37827" y="644983"/>
                  </a:lnTo>
                  <a:lnTo>
                    <a:pt x="46496" y="684112"/>
                  </a:lnTo>
                  <a:lnTo>
                    <a:pt x="106703" y="684112"/>
                  </a:lnTo>
                  <a:lnTo>
                    <a:pt x="115558" y="644983"/>
                  </a:lnTo>
                  <a:lnTo>
                    <a:pt x="124294" y="600294"/>
                  </a:lnTo>
                  <a:lnTo>
                    <a:pt x="132505" y="551547"/>
                  </a:lnTo>
                  <a:lnTo>
                    <a:pt x="139781" y="500242"/>
                  </a:lnTo>
                  <a:lnTo>
                    <a:pt x="145716" y="447879"/>
                  </a:lnTo>
                  <a:lnTo>
                    <a:pt x="149902" y="395960"/>
                  </a:lnTo>
                  <a:lnTo>
                    <a:pt x="152514" y="340510"/>
                  </a:lnTo>
                  <a:lnTo>
                    <a:pt x="153485" y="281874"/>
                  </a:lnTo>
                  <a:lnTo>
                    <a:pt x="152370" y="222646"/>
                  </a:lnTo>
                  <a:lnTo>
                    <a:pt x="148725" y="165417"/>
                  </a:lnTo>
                  <a:lnTo>
                    <a:pt x="142105" y="112780"/>
                  </a:lnTo>
                  <a:lnTo>
                    <a:pt x="132066" y="67327"/>
                  </a:lnTo>
                  <a:lnTo>
                    <a:pt x="118164" y="31651"/>
                  </a:lnTo>
                  <a:lnTo>
                    <a:pt x="76991" y="0"/>
                  </a:lnTo>
                  <a:close/>
                </a:path>
              </a:pathLst>
            </a:custGeom>
            <a:solidFill>
              <a:srgbClr val="F1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180450" y="806170"/>
              <a:ext cx="555625" cy="387985"/>
            </a:xfrm>
            <a:custGeom>
              <a:avLst/>
              <a:gdLst/>
              <a:ahLst/>
              <a:cxnLst/>
              <a:rect l="l" t="t" r="r" b="b"/>
              <a:pathLst>
                <a:path w="555625" h="387984">
                  <a:moveTo>
                    <a:pt x="60248" y="255346"/>
                  </a:moveTo>
                  <a:lnTo>
                    <a:pt x="60172" y="249148"/>
                  </a:lnTo>
                  <a:lnTo>
                    <a:pt x="40208" y="196469"/>
                  </a:lnTo>
                  <a:lnTo>
                    <a:pt x="25996" y="142024"/>
                  </a:lnTo>
                  <a:lnTo>
                    <a:pt x="17703" y="86360"/>
                  </a:lnTo>
                  <a:lnTo>
                    <a:pt x="15468" y="29984"/>
                  </a:lnTo>
                  <a:lnTo>
                    <a:pt x="13131" y="24053"/>
                  </a:lnTo>
                  <a:lnTo>
                    <a:pt x="7848" y="21564"/>
                  </a:lnTo>
                  <a:lnTo>
                    <a:pt x="2501" y="22847"/>
                  </a:lnTo>
                  <a:lnTo>
                    <a:pt x="0" y="28257"/>
                  </a:lnTo>
                  <a:lnTo>
                    <a:pt x="1308" y="75082"/>
                  </a:lnTo>
                  <a:lnTo>
                    <a:pt x="6591" y="121475"/>
                  </a:lnTo>
                  <a:lnTo>
                    <a:pt x="15811" y="167195"/>
                  </a:lnTo>
                  <a:lnTo>
                    <a:pt x="28943" y="211963"/>
                  </a:lnTo>
                  <a:lnTo>
                    <a:pt x="45961" y="255549"/>
                  </a:lnTo>
                  <a:lnTo>
                    <a:pt x="50482" y="259740"/>
                  </a:lnTo>
                  <a:lnTo>
                    <a:pt x="56134" y="259283"/>
                  </a:lnTo>
                  <a:lnTo>
                    <a:pt x="60248" y="255346"/>
                  </a:lnTo>
                  <a:close/>
                </a:path>
                <a:path w="555625" h="387984">
                  <a:moveTo>
                    <a:pt x="149009" y="377482"/>
                  </a:moveTo>
                  <a:lnTo>
                    <a:pt x="111747" y="327253"/>
                  </a:lnTo>
                  <a:lnTo>
                    <a:pt x="106654" y="327228"/>
                  </a:lnTo>
                  <a:lnTo>
                    <a:pt x="103403" y="329692"/>
                  </a:lnTo>
                  <a:lnTo>
                    <a:pt x="99936" y="332308"/>
                  </a:lnTo>
                  <a:lnTo>
                    <a:pt x="99898" y="337477"/>
                  </a:lnTo>
                  <a:lnTo>
                    <a:pt x="137172" y="387692"/>
                  </a:lnTo>
                  <a:lnTo>
                    <a:pt x="142252" y="387718"/>
                  </a:lnTo>
                  <a:lnTo>
                    <a:pt x="148971" y="382638"/>
                  </a:lnTo>
                  <a:lnTo>
                    <a:pt x="149009" y="377482"/>
                  </a:lnTo>
                  <a:close/>
                </a:path>
                <a:path w="555625" h="387984">
                  <a:moveTo>
                    <a:pt x="156718" y="20142"/>
                  </a:moveTo>
                  <a:lnTo>
                    <a:pt x="153733" y="16522"/>
                  </a:lnTo>
                  <a:lnTo>
                    <a:pt x="145402" y="15214"/>
                  </a:lnTo>
                  <a:lnTo>
                    <a:pt x="141236" y="18694"/>
                  </a:lnTo>
                  <a:lnTo>
                    <a:pt x="140893" y="22796"/>
                  </a:lnTo>
                  <a:lnTo>
                    <a:pt x="137845" y="59766"/>
                  </a:lnTo>
                  <a:lnTo>
                    <a:pt x="140830" y="63373"/>
                  </a:lnTo>
                  <a:lnTo>
                    <a:pt x="149161" y="64681"/>
                  </a:lnTo>
                  <a:lnTo>
                    <a:pt x="153339" y="61201"/>
                  </a:lnTo>
                  <a:lnTo>
                    <a:pt x="156718" y="20142"/>
                  </a:lnTo>
                  <a:close/>
                </a:path>
                <a:path w="555625" h="387984">
                  <a:moveTo>
                    <a:pt x="336918" y="28308"/>
                  </a:moveTo>
                  <a:lnTo>
                    <a:pt x="333959" y="24688"/>
                  </a:lnTo>
                  <a:lnTo>
                    <a:pt x="325628" y="23380"/>
                  </a:lnTo>
                  <a:lnTo>
                    <a:pt x="321424" y="26860"/>
                  </a:lnTo>
                  <a:lnTo>
                    <a:pt x="321106" y="30962"/>
                  </a:lnTo>
                  <a:lnTo>
                    <a:pt x="318211" y="67932"/>
                  </a:lnTo>
                  <a:lnTo>
                    <a:pt x="321157" y="71551"/>
                  </a:lnTo>
                  <a:lnTo>
                    <a:pt x="329501" y="72859"/>
                  </a:lnTo>
                  <a:lnTo>
                    <a:pt x="333692" y="69367"/>
                  </a:lnTo>
                  <a:lnTo>
                    <a:pt x="336918" y="28308"/>
                  </a:lnTo>
                  <a:close/>
                </a:path>
                <a:path w="555625" h="387984">
                  <a:moveTo>
                    <a:pt x="448906" y="59855"/>
                  </a:moveTo>
                  <a:lnTo>
                    <a:pt x="446354" y="32829"/>
                  </a:lnTo>
                  <a:lnTo>
                    <a:pt x="441172" y="6159"/>
                  </a:lnTo>
                  <a:lnTo>
                    <a:pt x="437413" y="1028"/>
                  </a:lnTo>
                  <a:lnTo>
                    <a:pt x="431673" y="0"/>
                  </a:lnTo>
                  <a:lnTo>
                    <a:pt x="426834" y="2628"/>
                  </a:lnTo>
                  <a:lnTo>
                    <a:pt x="425792" y="8509"/>
                  </a:lnTo>
                  <a:lnTo>
                    <a:pt x="430809" y="34213"/>
                  </a:lnTo>
                  <a:lnTo>
                    <a:pt x="433311" y="60172"/>
                  </a:lnTo>
                  <a:lnTo>
                    <a:pt x="433260" y="86258"/>
                  </a:lnTo>
                  <a:lnTo>
                    <a:pt x="430657" y="112318"/>
                  </a:lnTo>
                  <a:lnTo>
                    <a:pt x="432219" y="118224"/>
                  </a:lnTo>
                  <a:lnTo>
                    <a:pt x="437261" y="120688"/>
                  </a:lnTo>
                  <a:lnTo>
                    <a:pt x="442861" y="119392"/>
                  </a:lnTo>
                  <a:lnTo>
                    <a:pt x="446112" y="114046"/>
                  </a:lnTo>
                  <a:lnTo>
                    <a:pt x="448830" y="86995"/>
                  </a:lnTo>
                  <a:lnTo>
                    <a:pt x="448906" y="59855"/>
                  </a:lnTo>
                  <a:close/>
                </a:path>
                <a:path w="555625" h="387984">
                  <a:moveTo>
                    <a:pt x="555269" y="209956"/>
                  </a:moveTo>
                  <a:lnTo>
                    <a:pt x="552424" y="204978"/>
                  </a:lnTo>
                  <a:lnTo>
                    <a:pt x="544614" y="201942"/>
                  </a:lnTo>
                  <a:lnTo>
                    <a:pt x="540740" y="204343"/>
                  </a:lnTo>
                  <a:lnTo>
                    <a:pt x="503885" y="275958"/>
                  </a:lnTo>
                  <a:lnTo>
                    <a:pt x="501942" y="279742"/>
                  </a:lnTo>
                  <a:lnTo>
                    <a:pt x="504774" y="284708"/>
                  </a:lnTo>
                  <a:lnTo>
                    <a:pt x="512597" y="287743"/>
                  </a:lnTo>
                  <a:lnTo>
                    <a:pt x="516470" y="285343"/>
                  </a:lnTo>
                  <a:lnTo>
                    <a:pt x="555269" y="20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03690" y="1398718"/>
              <a:ext cx="170515" cy="76687"/>
            </a:xfrm>
            <a:prstGeom prst="rect">
              <a:avLst/>
            </a:prstGeom>
          </p:spPr>
        </p:pic>
      </p:grpSp>
      <p:pic>
        <p:nvPicPr>
          <p:cNvPr id="177" name="object 1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41287" y="668387"/>
            <a:ext cx="145417" cy="145623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660503" y="963867"/>
            <a:ext cx="313055" cy="334010"/>
            <a:chOff x="1660503" y="963867"/>
            <a:chExt cx="313055" cy="334010"/>
          </a:xfrm>
        </p:grpSpPr>
        <p:sp>
          <p:nvSpPr>
            <p:cNvPr id="179" name="object 179"/>
            <p:cNvSpPr/>
            <p:nvPr/>
          </p:nvSpPr>
          <p:spPr>
            <a:xfrm>
              <a:off x="1660503" y="963867"/>
              <a:ext cx="313055" cy="334010"/>
            </a:xfrm>
            <a:custGeom>
              <a:avLst/>
              <a:gdLst/>
              <a:ahLst/>
              <a:cxnLst/>
              <a:rect l="l" t="t" r="r" b="b"/>
              <a:pathLst>
                <a:path w="313055" h="334009">
                  <a:moveTo>
                    <a:pt x="241666" y="0"/>
                  </a:moveTo>
                  <a:lnTo>
                    <a:pt x="183712" y="22309"/>
                  </a:lnTo>
                  <a:lnTo>
                    <a:pt x="154527" y="79029"/>
                  </a:lnTo>
                  <a:lnTo>
                    <a:pt x="153748" y="111596"/>
                  </a:lnTo>
                  <a:lnTo>
                    <a:pt x="145815" y="84432"/>
                  </a:lnTo>
                  <a:lnTo>
                    <a:pt x="108879" y="47938"/>
                  </a:lnTo>
                  <a:lnTo>
                    <a:pt x="67696" y="36478"/>
                  </a:lnTo>
                  <a:lnTo>
                    <a:pt x="27677" y="46681"/>
                  </a:lnTo>
                  <a:lnTo>
                    <a:pt x="129" y="94695"/>
                  </a:lnTo>
                  <a:lnTo>
                    <a:pt x="0" y="123476"/>
                  </a:lnTo>
                  <a:lnTo>
                    <a:pt x="8477" y="150305"/>
                  </a:lnTo>
                  <a:lnTo>
                    <a:pt x="40602" y="197116"/>
                  </a:lnTo>
                  <a:lnTo>
                    <a:pt x="94826" y="249805"/>
                  </a:lnTo>
                  <a:lnTo>
                    <a:pt x="131014" y="280726"/>
                  </a:lnTo>
                  <a:lnTo>
                    <a:pt x="169037" y="309184"/>
                  </a:lnTo>
                  <a:lnTo>
                    <a:pt x="208767" y="333893"/>
                  </a:lnTo>
                  <a:lnTo>
                    <a:pt x="235950" y="290360"/>
                  </a:lnTo>
                  <a:lnTo>
                    <a:pt x="260097" y="245582"/>
                  </a:lnTo>
                  <a:lnTo>
                    <a:pt x="280711" y="199194"/>
                  </a:lnTo>
                  <a:lnTo>
                    <a:pt x="297295" y="150831"/>
                  </a:lnTo>
                  <a:lnTo>
                    <a:pt x="309355" y="100131"/>
                  </a:lnTo>
                  <a:lnTo>
                    <a:pt x="312686" y="73338"/>
                  </a:lnTo>
                  <a:lnTo>
                    <a:pt x="312529" y="64429"/>
                  </a:lnTo>
                  <a:lnTo>
                    <a:pt x="311388" y="55591"/>
                  </a:lnTo>
                  <a:lnTo>
                    <a:pt x="297700" y="27412"/>
                  </a:lnTo>
                  <a:lnTo>
                    <a:pt x="272651" y="8196"/>
                  </a:lnTo>
                  <a:lnTo>
                    <a:pt x="241666" y="0"/>
                  </a:lnTo>
                  <a:close/>
                </a:path>
              </a:pathLst>
            </a:custGeom>
            <a:solidFill>
              <a:srgbClr val="F1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89984" y="1086213"/>
              <a:ext cx="88753" cy="76302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811261" y="1017930"/>
              <a:ext cx="133985" cy="216535"/>
            </a:xfrm>
            <a:custGeom>
              <a:avLst/>
              <a:gdLst/>
              <a:ahLst/>
              <a:cxnLst/>
              <a:rect l="l" t="t" r="r" b="b"/>
              <a:pathLst>
                <a:path w="133985" h="216534">
                  <a:moveTo>
                    <a:pt x="23317" y="193141"/>
                  </a:moveTo>
                  <a:lnTo>
                    <a:pt x="23202" y="192011"/>
                  </a:lnTo>
                  <a:lnTo>
                    <a:pt x="23279" y="190842"/>
                  </a:lnTo>
                  <a:lnTo>
                    <a:pt x="23050" y="189712"/>
                  </a:lnTo>
                  <a:lnTo>
                    <a:pt x="15494" y="174434"/>
                  </a:lnTo>
                  <a:lnTo>
                    <a:pt x="13931" y="172935"/>
                  </a:lnTo>
                  <a:lnTo>
                    <a:pt x="9652" y="171056"/>
                  </a:lnTo>
                  <a:lnTo>
                    <a:pt x="7239" y="171335"/>
                  </a:lnTo>
                  <a:lnTo>
                    <a:pt x="4064" y="172605"/>
                  </a:lnTo>
                  <a:lnTo>
                    <a:pt x="3136" y="173291"/>
                  </a:lnTo>
                  <a:lnTo>
                    <a:pt x="2425" y="174205"/>
                  </a:lnTo>
                  <a:lnTo>
                    <a:pt x="1587" y="174980"/>
                  </a:lnTo>
                  <a:lnTo>
                    <a:pt x="977" y="175907"/>
                  </a:lnTo>
                  <a:lnTo>
                    <a:pt x="609" y="176999"/>
                  </a:lnTo>
                  <a:lnTo>
                    <a:pt x="165" y="178066"/>
                  </a:lnTo>
                  <a:lnTo>
                    <a:pt x="0" y="179184"/>
                  </a:lnTo>
                  <a:lnTo>
                    <a:pt x="114" y="180301"/>
                  </a:lnTo>
                  <a:lnTo>
                    <a:pt x="38" y="181483"/>
                  </a:lnTo>
                  <a:lnTo>
                    <a:pt x="266" y="182600"/>
                  </a:lnTo>
                  <a:lnTo>
                    <a:pt x="7810" y="197891"/>
                  </a:lnTo>
                  <a:lnTo>
                    <a:pt x="9385" y="199390"/>
                  </a:lnTo>
                  <a:lnTo>
                    <a:pt x="13652" y="201256"/>
                  </a:lnTo>
                  <a:lnTo>
                    <a:pt x="16065" y="200977"/>
                  </a:lnTo>
                  <a:lnTo>
                    <a:pt x="19253" y="199720"/>
                  </a:lnTo>
                  <a:lnTo>
                    <a:pt x="20167" y="199021"/>
                  </a:lnTo>
                  <a:lnTo>
                    <a:pt x="20878" y="198107"/>
                  </a:lnTo>
                  <a:lnTo>
                    <a:pt x="21729" y="197345"/>
                  </a:lnTo>
                  <a:lnTo>
                    <a:pt x="22326" y="196418"/>
                  </a:lnTo>
                  <a:lnTo>
                    <a:pt x="22694" y="195313"/>
                  </a:lnTo>
                  <a:lnTo>
                    <a:pt x="23152" y="194246"/>
                  </a:lnTo>
                  <a:lnTo>
                    <a:pt x="23317" y="193141"/>
                  </a:lnTo>
                  <a:close/>
                </a:path>
                <a:path w="133985" h="216534">
                  <a:moveTo>
                    <a:pt x="53797" y="74828"/>
                  </a:moveTo>
                  <a:lnTo>
                    <a:pt x="46164" y="32385"/>
                  </a:lnTo>
                  <a:lnTo>
                    <a:pt x="41973" y="29362"/>
                  </a:lnTo>
                  <a:lnTo>
                    <a:pt x="37198" y="29870"/>
                  </a:lnTo>
                  <a:lnTo>
                    <a:pt x="32664" y="30365"/>
                  </a:lnTo>
                  <a:lnTo>
                    <a:pt x="29146" y="35318"/>
                  </a:lnTo>
                  <a:lnTo>
                    <a:pt x="36779" y="77762"/>
                  </a:lnTo>
                  <a:lnTo>
                    <a:pt x="40982" y="80797"/>
                  </a:lnTo>
                  <a:lnTo>
                    <a:pt x="50292" y="79794"/>
                  </a:lnTo>
                  <a:lnTo>
                    <a:pt x="53797" y="74828"/>
                  </a:lnTo>
                  <a:close/>
                </a:path>
                <a:path w="133985" h="216534">
                  <a:moveTo>
                    <a:pt x="87122" y="172707"/>
                  </a:moveTo>
                  <a:lnTo>
                    <a:pt x="84353" y="167716"/>
                  </a:lnTo>
                  <a:lnTo>
                    <a:pt x="75806" y="163957"/>
                  </a:lnTo>
                  <a:lnTo>
                    <a:pt x="70878" y="166751"/>
                  </a:lnTo>
                  <a:lnTo>
                    <a:pt x="67792" y="173863"/>
                  </a:lnTo>
                  <a:lnTo>
                    <a:pt x="66294" y="176669"/>
                  </a:lnTo>
                  <a:lnTo>
                    <a:pt x="49149" y="201968"/>
                  </a:lnTo>
                  <a:lnTo>
                    <a:pt x="45948" y="205613"/>
                  </a:lnTo>
                  <a:lnTo>
                    <a:pt x="47777" y="211480"/>
                  </a:lnTo>
                  <a:lnTo>
                    <a:pt x="52793" y="215468"/>
                  </a:lnTo>
                  <a:lnTo>
                    <a:pt x="55410" y="216001"/>
                  </a:lnTo>
                  <a:lnTo>
                    <a:pt x="59918" y="215315"/>
                  </a:lnTo>
                  <a:lnTo>
                    <a:pt x="85191" y="177190"/>
                  </a:lnTo>
                  <a:lnTo>
                    <a:pt x="87122" y="172707"/>
                  </a:lnTo>
                  <a:close/>
                </a:path>
                <a:path w="133985" h="216534">
                  <a:moveTo>
                    <a:pt x="133451" y="9309"/>
                  </a:moveTo>
                  <a:lnTo>
                    <a:pt x="131584" y="2730"/>
                  </a:lnTo>
                  <a:lnTo>
                    <a:pt x="125945" y="0"/>
                  </a:lnTo>
                  <a:lnTo>
                    <a:pt x="119773" y="1435"/>
                  </a:lnTo>
                  <a:lnTo>
                    <a:pt x="116281" y="7391"/>
                  </a:lnTo>
                  <a:lnTo>
                    <a:pt x="112471" y="31457"/>
                  </a:lnTo>
                  <a:lnTo>
                    <a:pt x="107365" y="55219"/>
                  </a:lnTo>
                  <a:lnTo>
                    <a:pt x="100952" y="78663"/>
                  </a:lnTo>
                  <a:lnTo>
                    <a:pt x="93256" y="101739"/>
                  </a:lnTo>
                  <a:lnTo>
                    <a:pt x="93611" y="108661"/>
                  </a:lnTo>
                  <a:lnTo>
                    <a:pt x="98437" y="112788"/>
                  </a:lnTo>
                  <a:lnTo>
                    <a:pt x="104698" y="112966"/>
                  </a:lnTo>
                  <a:lnTo>
                    <a:pt x="109385" y="108000"/>
                  </a:lnTo>
                  <a:lnTo>
                    <a:pt x="117424" y="83870"/>
                  </a:lnTo>
                  <a:lnTo>
                    <a:pt x="124117" y="59334"/>
                  </a:lnTo>
                  <a:lnTo>
                    <a:pt x="129463" y="34455"/>
                  </a:lnTo>
                  <a:lnTo>
                    <a:pt x="133451" y="9309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196521" y="269373"/>
            <a:ext cx="264160" cy="354330"/>
            <a:chOff x="3196521" y="269373"/>
            <a:chExt cx="264160" cy="354330"/>
          </a:xfrm>
        </p:grpSpPr>
        <p:pic>
          <p:nvPicPr>
            <p:cNvPr id="183" name="object 1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68163" y="504079"/>
              <a:ext cx="120591" cy="11901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3196521" y="269373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60" h="264159">
                  <a:moveTo>
                    <a:pt x="132347" y="0"/>
                  </a:moveTo>
                  <a:lnTo>
                    <a:pt x="74852" y="7062"/>
                  </a:lnTo>
                  <a:lnTo>
                    <a:pt x="35613" y="25991"/>
                  </a:lnTo>
                  <a:lnTo>
                    <a:pt x="931" y="85909"/>
                  </a:lnTo>
                  <a:lnTo>
                    <a:pt x="0" y="120126"/>
                  </a:lnTo>
                  <a:lnTo>
                    <a:pt x="6348" y="152669"/>
                  </a:lnTo>
                  <a:lnTo>
                    <a:pt x="18553" y="182795"/>
                  </a:lnTo>
                  <a:lnTo>
                    <a:pt x="36219" y="212656"/>
                  </a:lnTo>
                  <a:lnTo>
                    <a:pt x="57280" y="240298"/>
                  </a:lnTo>
                  <a:lnTo>
                    <a:pt x="79669" y="263768"/>
                  </a:lnTo>
                  <a:lnTo>
                    <a:pt x="189660" y="263768"/>
                  </a:lnTo>
                  <a:lnTo>
                    <a:pt x="231231" y="212656"/>
                  </a:lnTo>
                  <a:lnTo>
                    <a:pt x="258276" y="152669"/>
                  </a:lnTo>
                  <a:lnTo>
                    <a:pt x="264028" y="120075"/>
                  </a:lnTo>
                  <a:lnTo>
                    <a:pt x="262538" y="85843"/>
                  </a:lnTo>
                  <a:lnTo>
                    <a:pt x="251215" y="53346"/>
                  </a:lnTo>
                  <a:lnTo>
                    <a:pt x="227469" y="25958"/>
                  </a:lnTo>
                  <a:lnTo>
                    <a:pt x="188710" y="7051"/>
                  </a:lnTo>
                  <a:lnTo>
                    <a:pt x="132347" y="0"/>
                  </a:lnTo>
                  <a:close/>
                </a:path>
              </a:pathLst>
            </a:custGeom>
            <a:solidFill>
              <a:srgbClr val="57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252695" y="269373"/>
              <a:ext cx="151765" cy="264160"/>
            </a:xfrm>
            <a:custGeom>
              <a:avLst/>
              <a:gdLst/>
              <a:ahLst/>
              <a:cxnLst/>
              <a:rect l="l" t="t" r="r" b="b"/>
              <a:pathLst>
                <a:path w="151764" h="264159">
                  <a:moveTo>
                    <a:pt x="75983" y="0"/>
                  </a:moveTo>
                  <a:lnTo>
                    <a:pt x="37819" y="10006"/>
                  </a:lnTo>
                  <a:lnTo>
                    <a:pt x="14242" y="36127"/>
                  </a:lnTo>
                  <a:lnTo>
                    <a:pt x="2540" y="72511"/>
                  </a:lnTo>
                  <a:lnTo>
                    <a:pt x="0" y="113308"/>
                  </a:lnTo>
                  <a:lnTo>
                    <a:pt x="3907" y="152669"/>
                  </a:lnTo>
                  <a:lnTo>
                    <a:pt x="10889" y="182795"/>
                  </a:lnTo>
                  <a:lnTo>
                    <a:pt x="20995" y="212656"/>
                  </a:lnTo>
                  <a:lnTo>
                    <a:pt x="33044" y="240298"/>
                  </a:lnTo>
                  <a:lnTo>
                    <a:pt x="45851" y="263768"/>
                  </a:lnTo>
                  <a:lnTo>
                    <a:pt x="105338" y="263768"/>
                  </a:lnTo>
                  <a:lnTo>
                    <a:pt x="130831" y="212656"/>
                  </a:lnTo>
                  <a:lnTo>
                    <a:pt x="148019" y="152669"/>
                  </a:lnTo>
                  <a:lnTo>
                    <a:pt x="151517" y="113252"/>
                  </a:lnTo>
                  <a:lnTo>
                    <a:pt x="148623" y="72447"/>
                  </a:lnTo>
                  <a:lnTo>
                    <a:pt x="136776" y="36085"/>
                  </a:lnTo>
                  <a:lnTo>
                    <a:pt x="113416" y="9992"/>
                  </a:lnTo>
                  <a:lnTo>
                    <a:pt x="75983" y="0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298843" y="269373"/>
              <a:ext cx="59690" cy="264160"/>
            </a:xfrm>
            <a:custGeom>
              <a:avLst/>
              <a:gdLst/>
              <a:ahLst/>
              <a:cxnLst/>
              <a:rect l="l" t="t" r="r" b="b"/>
              <a:pathLst>
                <a:path w="59689" h="264159">
                  <a:moveTo>
                    <a:pt x="29680" y="0"/>
                  </a:moveTo>
                  <a:lnTo>
                    <a:pt x="11995" y="15254"/>
                  </a:lnTo>
                  <a:lnTo>
                    <a:pt x="2791" y="53402"/>
                  </a:lnTo>
                  <a:lnTo>
                    <a:pt x="0" y="103015"/>
                  </a:lnTo>
                  <a:lnTo>
                    <a:pt x="1554" y="152669"/>
                  </a:lnTo>
                  <a:lnTo>
                    <a:pt x="4278" y="182795"/>
                  </a:lnTo>
                  <a:lnTo>
                    <a:pt x="8222" y="212656"/>
                  </a:lnTo>
                  <a:lnTo>
                    <a:pt x="12925" y="240298"/>
                  </a:lnTo>
                  <a:lnTo>
                    <a:pt x="17923" y="263768"/>
                  </a:lnTo>
                  <a:lnTo>
                    <a:pt x="41136" y="263768"/>
                  </a:lnTo>
                  <a:lnTo>
                    <a:pt x="51084" y="212656"/>
                  </a:lnTo>
                  <a:lnTo>
                    <a:pt x="57793" y="152669"/>
                  </a:lnTo>
                  <a:lnTo>
                    <a:pt x="59148" y="102953"/>
                  </a:lnTo>
                  <a:lnTo>
                    <a:pt x="56216" y="53346"/>
                  </a:lnTo>
                  <a:lnTo>
                    <a:pt x="47044" y="15234"/>
                  </a:lnTo>
                  <a:lnTo>
                    <a:pt x="29680" y="0"/>
                  </a:lnTo>
                  <a:close/>
                </a:path>
              </a:pathLst>
            </a:custGeom>
            <a:solidFill>
              <a:srgbClr val="F1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211919" y="357796"/>
              <a:ext cx="214629" cy="151130"/>
            </a:xfrm>
            <a:custGeom>
              <a:avLst/>
              <a:gdLst/>
              <a:ahLst/>
              <a:cxnLst/>
              <a:rect l="l" t="t" r="r" b="b"/>
              <a:pathLst>
                <a:path w="214629" h="151129">
                  <a:moveTo>
                    <a:pt x="24765" y="101015"/>
                  </a:moveTo>
                  <a:lnTo>
                    <a:pt x="10020" y="56146"/>
                  </a:lnTo>
                  <a:lnTo>
                    <a:pt x="5969" y="12941"/>
                  </a:lnTo>
                  <a:lnTo>
                    <a:pt x="6019" y="9067"/>
                  </a:lnTo>
                  <a:lnTo>
                    <a:pt x="50" y="8394"/>
                  </a:lnTo>
                  <a:lnTo>
                    <a:pt x="4127" y="57073"/>
                  </a:lnTo>
                  <a:lnTo>
                    <a:pt x="17716" y="99910"/>
                  </a:lnTo>
                  <a:lnTo>
                    <a:pt x="19291" y="103479"/>
                  </a:lnTo>
                  <a:lnTo>
                    <a:pt x="24765" y="101015"/>
                  </a:lnTo>
                  <a:close/>
                </a:path>
                <a:path w="214629" h="151129">
                  <a:moveTo>
                    <a:pt x="57454" y="146926"/>
                  </a:moveTo>
                  <a:lnTo>
                    <a:pt x="43078" y="127571"/>
                  </a:lnTo>
                  <a:lnTo>
                    <a:pt x="41122" y="127558"/>
                  </a:lnTo>
                  <a:lnTo>
                    <a:pt x="39865" y="128511"/>
                  </a:lnTo>
                  <a:lnTo>
                    <a:pt x="38531" y="129514"/>
                  </a:lnTo>
                  <a:lnTo>
                    <a:pt x="38519" y="131508"/>
                  </a:lnTo>
                  <a:lnTo>
                    <a:pt x="52882" y="150876"/>
                  </a:lnTo>
                  <a:lnTo>
                    <a:pt x="54851" y="150876"/>
                  </a:lnTo>
                  <a:lnTo>
                    <a:pt x="57442" y="148920"/>
                  </a:lnTo>
                  <a:lnTo>
                    <a:pt x="57454" y="146926"/>
                  </a:lnTo>
                  <a:close/>
                </a:path>
                <a:path w="214629" h="151129">
                  <a:moveTo>
                    <a:pt x="60426" y="9156"/>
                  </a:moveTo>
                  <a:lnTo>
                    <a:pt x="59270" y="7759"/>
                  </a:lnTo>
                  <a:lnTo>
                    <a:pt x="56057" y="7251"/>
                  </a:lnTo>
                  <a:lnTo>
                    <a:pt x="54457" y="8597"/>
                  </a:lnTo>
                  <a:lnTo>
                    <a:pt x="54317" y="10172"/>
                  </a:lnTo>
                  <a:lnTo>
                    <a:pt x="53149" y="24434"/>
                  </a:lnTo>
                  <a:lnTo>
                    <a:pt x="54292" y="25819"/>
                  </a:lnTo>
                  <a:lnTo>
                    <a:pt x="57505" y="26327"/>
                  </a:lnTo>
                  <a:lnTo>
                    <a:pt x="59118" y="24980"/>
                  </a:lnTo>
                  <a:lnTo>
                    <a:pt x="60426" y="9156"/>
                  </a:lnTo>
                  <a:close/>
                </a:path>
                <a:path w="214629" h="151129">
                  <a:moveTo>
                    <a:pt x="129895" y="12306"/>
                  </a:moveTo>
                  <a:lnTo>
                    <a:pt x="128765" y="10909"/>
                  </a:lnTo>
                  <a:lnTo>
                    <a:pt x="125552" y="10401"/>
                  </a:lnTo>
                  <a:lnTo>
                    <a:pt x="123926" y="11747"/>
                  </a:lnTo>
                  <a:lnTo>
                    <a:pt x="123812" y="13322"/>
                  </a:lnTo>
                  <a:lnTo>
                    <a:pt x="122694" y="27584"/>
                  </a:lnTo>
                  <a:lnTo>
                    <a:pt x="123825" y="28968"/>
                  </a:lnTo>
                  <a:lnTo>
                    <a:pt x="127038" y="29476"/>
                  </a:lnTo>
                  <a:lnTo>
                    <a:pt x="128663" y="28130"/>
                  </a:lnTo>
                  <a:lnTo>
                    <a:pt x="129895" y="12306"/>
                  </a:lnTo>
                  <a:close/>
                </a:path>
                <a:path w="214629" h="151129">
                  <a:moveTo>
                    <a:pt x="173075" y="24460"/>
                  </a:moveTo>
                  <a:lnTo>
                    <a:pt x="172097" y="14046"/>
                  </a:lnTo>
                  <a:lnTo>
                    <a:pt x="170103" y="3759"/>
                  </a:lnTo>
                  <a:lnTo>
                    <a:pt x="169176" y="0"/>
                  </a:lnTo>
                  <a:lnTo>
                    <a:pt x="163233" y="889"/>
                  </a:lnTo>
                  <a:lnTo>
                    <a:pt x="164172" y="4673"/>
                  </a:lnTo>
                  <a:lnTo>
                    <a:pt x="166103" y="14579"/>
                  </a:lnTo>
                  <a:lnTo>
                    <a:pt x="167068" y="24587"/>
                  </a:lnTo>
                  <a:lnTo>
                    <a:pt x="167043" y="34645"/>
                  </a:lnTo>
                  <a:lnTo>
                    <a:pt x="166039" y="44691"/>
                  </a:lnTo>
                  <a:lnTo>
                    <a:pt x="165468" y="48564"/>
                  </a:lnTo>
                  <a:lnTo>
                    <a:pt x="171437" y="49199"/>
                  </a:lnTo>
                  <a:lnTo>
                    <a:pt x="172008" y="45364"/>
                  </a:lnTo>
                  <a:lnTo>
                    <a:pt x="173050" y="34937"/>
                  </a:lnTo>
                  <a:lnTo>
                    <a:pt x="173075" y="24460"/>
                  </a:lnTo>
                  <a:close/>
                </a:path>
                <a:path w="214629" h="151129">
                  <a:moveTo>
                    <a:pt x="214096" y="82334"/>
                  </a:moveTo>
                  <a:lnTo>
                    <a:pt x="212991" y="80416"/>
                  </a:lnTo>
                  <a:lnTo>
                    <a:pt x="209981" y="79248"/>
                  </a:lnTo>
                  <a:lnTo>
                    <a:pt x="208483" y="80175"/>
                  </a:lnTo>
                  <a:lnTo>
                    <a:pt x="194284" y="107784"/>
                  </a:lnTo>
                  <a:lnTo>
                    <a:pt x="193535" y="109245"/>
                  </a:lnTo>
                  <a:lnTo>
                    <a:pt x="194627" y="111163"/>
                  </a:lnTo>
                  <a:lnTo>
                    <a:pt x="197637" y="112331"/>
                  </a:lnTo>
                  <a:lnTo>
                    <a:pt x="199136" y="111404"/>
                  </a:lnTo>
                  <a:lnTo>
                    <a:pt x="214096" y="82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297948" y="587654"/>
              <a:ext cx="67310" cy="29845"/>
            </a:xfrm>
            <a:custGeom>
              <a:avLst/>
              <a:gdLst/>
              <a:ahLst/>
              <a:cxnLst/>
              <a:rect l="l" t="t" r="r" b="b"/>
              <a:pathLst>
                <a:path w="67310" h="29845">
                  <a:moveTo>
                    <a:pt x="16357" y="2616"/>
                  </a:moveTo>
                  <a:lnTo>
                    <a:pt x="12496" y="2616"/>
                  </a:lnTo>
                  <a:lnTo>
                    <a:pt x="8674" y="2616"/>
                  </a:lnTo>
                  <a:lnTo>
                    <a:pt x="7988" y="8636"/>
                  </a:lnTo>
                  <a:lnTo>
                    <a:pt x="15671" y="8636"/>
                  </a:lnTo>
                  <a:lnTo>
                    <a:pt x="16357" y="2616"/>
                  </a:lnTo>
                  <a:close/>
                </a:path>
                <a:path w="67310" h="29845">
                  <a:moveTo>
                    <a:pt x="30327" y="23545"/>
                  </a:moveTo>
                  <a:lnTo>
                    <a:pt x="26479" y="23545"/>
                  </a:lnTo>
                  <a:lnTo>
                    <a:pt x="22644" y="23545"/>
                  </a:lnTo>
                  <a:lnTo>
                    <a:pt x="21971" y="29565"/>
                  </a:lnTo>
                  <a:lnTo>
                    <a:pt x="29641" y="29565"/>
                  </a:lnTo>
                  <a:lnTo>
                    <a:pt x="30327" y="23545"/>
                  </a:lnTo>
                  <a:close/>
                </a:path>
                <a:path w="67310" h="29845">
                  <a:moveTo>
                    <a:pt x="43268" y="0"/>
                  </a:moveTo>
                  <a:lnTo>
                    <a:pt x="39420" y="0"/>
                  </a:lnTo>
                  <a:lnTo>
                    <a:pt x="35585" y="0"/>
                  </a:lnTo>
                  <a:lnTo>
                    <a:pt x="34912" y="6019"/>
                  </a:lnTo>
                  <a:lnTo>
                    <a:pt x="42595" y="6019"/>
                  </a:lnTo>
                  <a:lnTo>
                    <a:pt x="43268" y="0"/>
                  </a:lnTo>
                  <a:close/>
                </a:path>
                <a:path w="67310" h="29845">
                  <a:moveTo>
                    <a:pt x="57251" y="23545"/>
                  </a:moveTo>
                  <a:lnTo>
                    <a:pt x="53403" y="23545"/>
                  </a:lnTo>
                  <a:lnTo>
                    <a:pt x="49568" y="23545"/>
                  </a:lnTo>
                  <a:lnTo>
                    <a:pt x="48882" y="29565"/>
                  </a:lnTo>
                  <a:lnTo>
                    <a:pt x="56565" y="29565"/>
                  </a:lnTo>
                  <a:lnTo>
                    <a:pt x="57251" y="23545"/>
                  </a:lnTo>
                  <a:close/>
                </a:path>
                <a:path w="67310" h="29845">
                  <a:moveTo>
                    <a:pt x="64109" y="19583"/>
                  </a:moveTo>
                  <a:lnTo>
                    <a:pt x="58978" y="11188"/>
                  </a:lnTo>
                  <a:lnTo>
                    <a:pt x="52666" y="5384"/>
                  </a:lnTo>
                  <a:lnTo>
                    <a:pt x="44615" y="11811"/>
                  </a:lnTo>
                  <a:lnTo>
                    <a:pt x="43700" y="14173"/>
                  </a:lnTo>
                  <a:lnTo>
                    <a:pt x="39827" y="18999"/>
                  </a:lnTo>
                  <a:lnTo>
                    <a:pt x="36690" y="16294"/>
                  </a:lnTo>
                  <a:lnTo>
                    <a:pt x="30187" y="10287"/>
                  </a:lnTo>
                  <a:lnTo>
                    <a:pt x="24345" y="5880"/>
                  </a:lnTo>
                  <a:lnTo>
                    <a:pt x="16510" y="12407"/>
                  </a:lnTo>
                  <a:lnTo>
                    <a:pt x="15392" y="15176"/>
                  </a:lnTo>
                  <a:lnTo>
                    <a:pt x="10299" y="19024"/>
                  </a:lnTo>
                  <a:lnTo>
                    <a:pt x="6032" y="17056"/>
                  </a:lnTo>
                  <a:lnTo>
                    <a:pt x="6007" y="13271"/>
                  </a:lnTo>
                  <a:lnTo>
                    <a:pt x="5969" y="9410"/>
                  </a:lnTo>
                  <a:lnTo>
                    <a:pt x="0" y="8712"/>
                  </a:lnTo>
                  <a:lnTo>
                    <a:pt x="101" y="19634"/>
                  </a:lnTo>
                  <a:lnTo>
                    <a:pt x="5918" y="25298"/>
                  </a:lnTo>
                  <a:lnTo>
                    <a:pt x="16268" y="22682"/>
                  </a:lnTo>
                  <a:lnTo>
                    <a:pt x="18351" y="20396"/>
                  </a:lnTo>
                  <a:lnTo>
                    <a:pt x="21094" y="16802"/>
                  </a:lnTo>
                  <a:lnTo>
                    <a:pt x="21958" y="15316"/>
                  </a:lnTo>
                  <a:lnTo>
                    <a:pt x="24917" y="14097"/>
                  </a:lnTo>
                  <a:lnTo>
                    <a:pt x="30708" y="18567"/>
                  </a:lnTo>
                  <a:lnTo>
                    <a:pt x="32893" y="21399"/>
                  </a:lnTo>
                  <a:lnTo>
                    <a:pt x="39230" y="23990"/>
                  </a:lnTo>
                  <a:lnTo>
                    <a:pt x="42608" y="23774"/>
                  </a:lnTo>
                  <a:lnTo>
                    <a:pt x="47256" y="19939"/>
                  </a:lnTo>
                  <a:lnTo>
                    <a:pt x="47980" y="17094"/>
                  </a:lnTo>
                  <a:lnTo>
                    <a:pt x="53022" y="12509"/>
                  </a:lnTo>
                  <a:lnTo>
                    <a:pt x="56146" y="17970"/>
                  </a:lnTo>
                  <a:lnTo>
                    <a:pt x="59499" y="23456"/>
                  </a:lnTo>
                  <a:lnTo>
                    <a:pt x="64109" y="19583"/>
                  </a:lnTo>
                  <a:close/>
                </a:path>
                <a:path w="67310" h="29845">
                  <a:moveTo>
                    <a:pt x="67081" y="2082"/>
                  </a:moveTo>
                  <a:lnTo>
                    <a:pt x="63233" y="2082"/>
                  </a:lnTo>
                  <a:lnTo>
                    <a:pt x="59410" y="2082"/>
                  </a:lnTo>
                  <a:lnTo>
                    <a:pt x="58724" y="8115"/>
                  </a:lnTo>
                  <a:lnTo>
                    <a:pt x="66408" y="8115"/>
                  </a:lnTo>
                  <a:lnTo>
                    <a:pt x="67081" y="2082"/>
                  </a:lnTo>
                  <a:close/>
                </a:path>
              </a:pathLst>
            </a:custGeom>
            <a:solidFill>
              <a:srgbClr val="FFC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/>
          <p:nvPr/>
        </p:nvSpPr>
        <p:spPr>
          <a:xfrm>
            <a:off x="3004037" y="30605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13107" y="0"/>
                </a:moveTo>
                <a:lnTo>
                  <a:pt x="12369" y="598"/>
                </a:lnTo>
                <a:lnTo>
                  <a:pt x="18432" y="20520"/>
                </a:lnTo>
                <a:lnTo>
                  <a:pt x="19184" y="22108"/>
                </a:lnTo>
                <a:lnTo>
                  <a:pt x="18605" y="23083"/>
                </a:lnTo>
                <a:lnTo>
                  <a:pt x="17956" y="23346"/>
                </a:lnTo>
                <a:lnTo>
                  <a:pt x="756" y="34124"/>
                </a:lnTo>
                <a:lnTo>
                  <a:pt x="0" y="34596"/>
                </a:lnTo>
                <a:lnTo>
                  <a:pt x="539" y="35686"/>
                </a:lnTo>
                <a:lnTo>
                  <a:pt x="24235" y="31252"/>
                </a:lnTo>
                <a:lnTo>
                  <a:pt x="25239" y="30916"/>
                </a:lnTo>
                <a:lnTo>
                  <a:pt x="26244" y="32040"/>
                </a:lnTo>
                <a:lnTo>
                  <a:pt x="26348" y="32933"/>
                </a:lnTo>
                <a:lnTo>
                  <a:pt x="32025" y="56131"/>
                </a:lnTo>
                <a:lnTo>
                  <a:pt x="33087" y="56145"/>
                </a:lnTo>
                <a:lnTo>
                  <a:pt x="37886" y="35312"/>
                </a:lnTo>
                <a:lnTo>
                  <a:pt x="37898" y="34311"/>
                </a:lnTo>
                <a:lnTo>
                  <a:pt x="39564" y="34358"/>
                </a:lnTo>
                <a:lnTo>
                  <a:pt x="40380" y="34707"/>
                </a:lnTo>
                <a:lnTo>
                  <a:pt x="55648" y="38671"/>
                </a:lnTo>
                <a:lnTo>
                  <a:pt x="56070" y="37764"/>
                </a:lnTo>
                <a:lnTo>
                  <a:pt x="52030" y="32655"/>
                </a:lnTo>
                <a:lnTo>
                  <a:pt x="47962" y="28587"/>
                </a:lnTo>
                <a:lnTo>
                  <a:pt x="43506" y="25053"/>
                </a:lnTo>
                <a:lnTo>
                  <a:pt x="45050" y="20116"/>
                </a:lnTo>
                <a:lnTo>
                  <a:pt x="48301" y="12308"/>
                </a:lnTo>
                <a:lnTo>
                  <a:pt x="49151" y="6602"/>
                </a:lnTo>
                <a:lnTo>
                  <a:pt x="48751" y="6051"/>
                </a:lnTo>
                <a:lnTo>
                  <a:pt x="42890" y="7701"/>
                </a:lnTo>
                <a:lnTo>
                  <a:pt x="35769" y="12754"/>
                </a:lnTo>
                <a:lnTo>
                  <a:pt x="31122" y="15768"/>
                </a:lnTo>
                <a:lnTo>
                  <a:pt x="25938" y="9871"/>
                </a:lnTo>
                <a:lnTo>
                  <a:pt x="20063" y="4683"/>
                </a:lnTo>
                <a:lnTo>
                  <a:pt x="13107" y="0"/>
                </a:lnTo>
                <a:close/>
              </a:path>
            </a:pathLst>
          </a:custGeom>
          <a:solidFill>
            <a:srgbClr val="6CC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object 19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011446" y="419985"/>
            <a:ext cx="120938" cy="128737"/>
          </a:xfrm>
          <a:prstGeom prst="rect">
            <a:avLst/>
          </a:prstGeom>
        </p:spPr>
      </p:pic>
      <p:sp>
        <p:nvSpPr>
          <p:cNvPr id="191" name="object 191"/>
          <p:cNvSpPr/>
          <p:nvPr/>
        </p:nvSpPr>
        <p:spPr>
          <a:xfrm>
            <a:off x="6872763" y="328791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4" h="46354">
                <a:moveTo>
                  <a:pt x="19789" y="0"/>
                </a:moveTo>
                <a:lnTo>
                  <a:pt x="13194" y="11506"/>
                </a:lnTo>
                <a:lnTo>
                  <a:pt x="0" y="11506"/>
                </a:lnTo>
                <a:lnTo>
                  <a:pt x="6598" y="23011"/>
                </a:lnTo>
                <a:lnTo>
                  <a:pt x="0" y="34517"/>
                </a:lnTo>
                <a:lnTo>
                  <a:pt x="13194" y="34517"/>
                </a:lnTo>
                <a:lnTo>
                  <a:pt x="19789" y="46026"/>
                </a:lnTo>
                <a:lnTo>
                  <a:pt x="26388" y="34517"/>
                </a:lnTo>
                <a:lnTo>
                  <a:pt x="39585" y="34517"/>
                </a:lnTo>
                <a:lnTo>
                  <a:pt x="32986" y="23011"/>
                </a:lnTo>
                <a:lnTo>
                  <a:pt x="39585" y="11506"/>
                </a:lnTo>
                <a:lnTo>
                  <a:pt x="26388" y="11506"/>
                </a:lnTo>
                <a:lnTo>
                  <a:pt x="19789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27089" y="322088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10">
                <a:moveTo>
                  <a:pt x="6987" y="0"/>
                </a:moveTo>
                <a:lnTo>
                  <a:pt x="5955" y="233"/>
                </a:lnTo>
                <a:lnTo>
                  <a:pt x="4997" y="741"/>
                </a:lnTo>
                <a:lnTo>
                  <a:pt x="3996" y="1065"/>
                </a:lnTo>
                <a:lnTo>
                  <a:pt x="3128" y="1626"/>
                </a:lnTo>
                <a:lnTo>
                  <a:pt x="2401" y="2419"/>
                </a:lnTo>
                <a:lnTo>
                  <a:pt x="1616" y="3149"/>
                </a:lnTo>
                <a:lnTo>
                  <a:pt x="1057" y="4024"/>
                </a:lnTo>
                <a:lnTo>
                  <a:pt x="737" y="5029"/>
                </a:lnTo>
                <a:lnTo>
                  <a:pt x="229" y="5994"/>
                </a:lnTo>
                <a:lnTo>
                  <a:pt x="0" y="7038"/>
                </a:lnTo>
                <a:lnTo>
                  <a:pt x="39" y="8153"/>
                </a:lnTo>
                <a:lnTo>
                  <a:pt x="331" y="10309"/>
                </a:lnTo>
                <a:lnTo>
                  <a:pt x="11663" y="16268"/>
                </a:lnTo>
                <a:lnTo>
                  <a:pt x="12776" y="16308"/>
                </a:lnTo>
                <a:lnTo>
                  <a:pt x="13813" y="16076"/>
                </a:lnTo>
                <a:lnTo>
                  <a:pt x="14771" y="15566"/>
                </a:lnTo>
                <a:lnTo>
                  <a:pt x="15772" y="15238"/>
                </a:lnTo>
                <a:lnTo>
                  <a:pt x="16635" y="14681"/>
                </a:lnTo>
                <a:lnTo>
                  <a:pt x="17365" y="13892"/>
                </a:lnTo>
                <a:lnTo>
                  <a:pt x="18150" y="13154"/>
                </a:lnTo>
                <a:lnTo>
                  <a:pt x="18702" y="12283"/>
                </a:lnTo>
                <a:lnTo>
                  <a:pt x="19029" y="11278"/>
                </a:lnTo>
                <a:lnTo>
                  <a:pt x="19533" y="10313"/>
                </a:lnTo>
                <a:lnTo>
                  <a:pt x="19763" y="9269"/>
                </a:lnTo>
                <a:lnTo>
                  <a:pt x="19720" y="8153"/>
                </a:lnTo>
                <a:lnTo>
                  <a:pt x="19436" y="5996"/>
                </a:lnTo>
                <a:lnTo>
                  <a:pt x="8096" y="43"/>
                </a:lnTo>
                <a:lnTo>
                  <a:pt x="6987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6791977" y="438109"/>
            <a:ext cx="605155" cy="852169"/>
            <a:chOff x="6791977" y="438109"/>
            <a:chExt cx="605155" cy="852169"/>
          </a:xfrm>
        </p:grpSpPr>
        <p:sp>
          <p:nvSpPr>
            <p:cNvPr id="194" name="object 194"/>
            <p:cNvSpPr/>
            <p:nvPr/>
          </p:nvSpPr>
          <p:spPr>
            <a:xfrm>
              <a:off x="6791977" y="1076796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09">
                  <a:moveTo>
                    <a:pt x="7781" y="0"/>
                  </a:moveTo>
                  <a:lnTo>
                    <a:pt x="1947" y="2534"/>
                  </a:lnTo>
                  <a:lnTo>
                    <a:pt x="0" y="8110"/>
                  </a:lnTo>
                  <a:lnTo>
                    <a:pt x="1943" y="13687"/>
                  </a:lnTo>
                  <a:lnTo>
                    <a:pt x="7781" y="16221"/>
                  </a:lnTo>
                  <a:lnTo>
                    <a:pt x="13615" y="13687"/>
                  </a:lnTo>
                  <a:lnTo>
                    <a:pt x="15562" y="8110"/>
                  </a:lnTo>
                  <a:lnTo>
                    <a:pt x="13619" y="2534"/>
                  </a:lnTo>
                  <a:lnTo>
                    <a:pt x="7781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334161" y="1220500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09" h="20319">
                  <a:moveTo>
                    <a:pt x="9208" y="0"/>
                  </a:moveTo>
                  <a:lnTo>
                    <a:pt x="43" y="11747"/>
                  </a:lnTo>
                  <a:lnTo>
                    <a:pt x="0" y="12862"/>
                  </a:lnTo>
                  <a:lnTo>
                    <a:pt x="233" y="13903"/>
                  </a:lnTo>
                  <a:lnTo>
                    <a:pt x="737" y="14871"/>
                  </a:lnTo>
                  <a:lnTo>
                    <a:pt x="1061" y="15876"/>
                  </a:lnTo>
                  <a:lnTo>
                    <a:pt x="1620" y="16747"/>
                  </a:lnTo>
                  <a:lnTo>
                    <a:pt x="2405" y="17481"/>
                  </a:lnTo>
                  <a:lnTo>
                    <a:pt x="3131" y="18274"/>
                  </a:lnTo>
                  <a:lnTo>
                    <a:pt x="3996" y="18835"/>
                  </a:lnTo>
                  <a:lnTo>
                    <a:pt x="4993" y="19155"/>
                  </a:lnTo>
                  <a:lnTo>
                    <a:pt x="5957" y="19671"/>
                  </a:lnTo>
                  <a:lnTo>
                    <a:pt x="6991" y="19900"/>
                  </a:lnTo>
                  <a:lnTo>
                    <a:pt x="8100" y="19857"/>
                  </a:lnTo>
                  <a:lnTo>
                    <a:pt x="10242" y="19566"/>
                  </a:lnTo>
                  <a:lnTo>
                    <a:pt x="16156" y="8154"/>
                  </a:lnTo>
                  <a:lnTo>
                    <a:pt x="16196" y="7034"/>
                  </a:lnTo>
                  <a:lnTo>
                    <a:pt x="15966" y="5994"/>
                  </a:lnTo>
                  <a:lnTo>
                    <a:pt x="15462" y="5025"/>
                  </a:lnTo>
                  <a:lnTo>
                    <a:pt x="15138" y="4022"/>
                  </a:lnTo>
                  <a:lnTo>
                    <a:pt x="14579" y="3150"/>
                  </a:lnTo>
                  <a:lnTo>
                    <a:pt x="13794" y="2415"/>
                  </a:lnTo>
                  <a:lnTo>
                    <a:pt x="13068" y="1624"/>
                  </a:lnTo>
                  <a:lnTo>
                    <a:pt x="12200" y="1065"/>
                  </a:lnTo>
                  <a:lnTo>
                    <a:pt x="11202" y="741"/>
                  </a:lnTo>
                  <a:lnTo>
                    <a:pt x="10242" y="234"/>
                  </a:lnTo>
                  <a:lnTo>
                    <a:pt x="9208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16967" y="438109"/>
              <a:ext cx="579704" cy="851960"/>
            </a:xfrm>
            <a:prstGeom prst="rect">
              <a:avLst/>
            </a:prstGeom>
          </p:spPr>
        </p:pic>
      </p:grpSp>
      <p:pic>
        <p:nvPicPr>
          <p:cNvPr id="197" name="object 19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80580" y="2032873"/>
            <a:ext cx="63792" cy="74174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08826" y="1884258"/>
            <a:ext cx="71841" cy="83522"/>
          </a:xfrm>
          <a:prstGeom prst="rect">
            <a:avLst/>
          </a:prstGeom>
        </p:spPr>
      </p:pic>
      <p:sp>
        <p:nvSpPr>
          <p:cNvPr id="199" name="object 199"/>
          <p:cNvSpPr/>
          <p:nvPr/>
        </p:nvSpPr>
        <p:spPr>
          <a:xfrm>
            <a:off x="751618" y="2022069"/>
            <a:ext cx="32384" cy="26670"/>
          </a:xfrm>
          <a:custGeom>
            <a:avLst/>
            <a:gdLst/>
            <a:ahLst/>
            <a:cxnLst/>
            <a:rect l="l" t="t" r="r" b="b"/>
            <a:pathLst>
              <a:path w="32384" h="26669">
                <a:moveTo>
                  <a:pt x="11263" y="0"/>
                </a:moveTo>
                <a:lnTo>
                  <a:pt x="9597" y="381"/>
                </a:lnTo>
                <a:lnTo>
                  <a:pt x="8053" y="1198"/>
                </a:lnTo>
                <a:lnTo>
                  <a:pt x="6440" y="1720"/>
                </a:lnTo>
                <a:lnTo>
                  <a:pt x="5046" y="2620"/>
                </a:lnTo>
                <a:lnTo>
                  <a:pt x="3869" y="3898"/>
                </a:lnTo>
                <a:lnTo>
                  <a:pt x="2606" y="5078"/>
                </a:lnTo>
                <a:lnTo>
                  <a:pt x="1709" y="6483"/>
                </a:lnTo>
                <a:lnTo>
                  <a:pt x="1191" y="8103"/>
                </a:lnTo>
                <a:lnTo>
                  <a:pt x="370" y="9662"/>
                </a:lnTo>
                <a:lnTo>
                  <a:pt x="0" y="11339"/>
                </a:lnTo>
                <a:lnTo>
                  <a:pt x="68" y="13143"/>
                </a:lnTo>
                <a:lnTo>
                  <a:pt x="535" y="16617"/>
                </a:lnTo>
                <a:lnTo>
                  <a:pt x="18802" y="26219"/>
                </a:lnTo>
                <a:lnTo>
                  <a:pt x="20595" y="26283"/>
                </a:lnTo>
                <a:lnTo>
                  <a:pt x="22261" y="25909"/>
                </a:lnTo>
                <a:lnTo>
                  <a:pt x="23806" y="25087"/>
                </a:lnTo>
                <a:lnTo>
                  <a:pt x="25415" y="24563"/>
                </a:lnTo>
                <a:lnTo>
                  <a:pt x="26812" y="23662"/>
                </a:lnTo>
                <a:lnTo>
                  <a:pt x="27985" y="22387"/>
                </a:lnTo>
                <a:lnTo>
                  <a:pt x="29253" y="21203"/>
                </a:lnTo>
                <a:lnTo>
                  <a:pt x="30142" y="19799"/>
                </a:lnTo>
                <a:lnTo>
                  <a:pt x="30667" y="18180"/>
                </a:lnTo>
                <a:lnTo>
                  <a:pt x="31482" y="16620"/>
                </a:lnTo>
                <a:lnTo>
                  <a:pt x="31856" y="14940"/>
                </a:lnTo>
                <a:lnTo>
                  <a:pt x="31784" y="13143"/>
                </a:lnTo>
                <a:lnTo>
                  <a:pt x="31323" y="9669"/>
                </a:lnTo>
                <a:lnTo>
                  <a:pt x="13049" y="71"/>
                </a:lnTo>
                <a:lnTo>
                  <a:pt x="1126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200"/>
          <p:cNvGrpSpPr/>
          <p:nvPr/>
        </p:nvGrpSpPr>
        <p:grpSpPr>
          <a:xfrm>
            <a:off x="50380" y="2209049"/>
            <a:ext cx="924560" cy="1373505"/>
            <a:chOff x="50380" y="2209049"/>
            <a:chExt cx="924560" cy="1373505"/>
          </a:xfrm>
        </p:grpSpPr>
        <p:sp>
          <p:nvSpPr>
            <p:cNvPr id="201" name="object 201"/>
            <p:cNvSpPr/>
            <p:nvPr/>
          </p:nvSpPr>
          <p:spPr>
            <a:xfrm>
              <a:off x="50380" y="3238376"/>
              <a:ext cx="25400" cy="26670"/>
            </a:xfrm>
            <a:custGeom>
              <a:avLst/>
              <a:gdLst/>
              <a:ahLst/>
              <a:cxnLst/>
              <a:rect l="l" t="t" r="r" b="b"/>
              <a:pathLst>
                <a:path w="25400" h="26670">
                  <a:moveTo>
                    <a:pt x="12540" y="0"/>
                  </a:moveTo>
                  <a:lnTo>
                    <a:pt x="3138" y="4085"/>
                  </a:lnTo>
                  <a:lnTo>
                    <a:pt x="0" y="13073"/>
                  </a:lnTo>
                  <a:lnTo>
                    <a:pt x="3131" y="22061"/>
                  </a:lnTo>
                  <a:lnTo>
                    <a:pt x="12540" y="26146"/>
                  </a:lnTo>
                  <a:lnTo>
                    <a:pt x="21943" y="22061"/>
                  </a:lnTo>
                  <a:lnTo>
                    <a:pt x="25082" y="13073"/>
                  </a:lnTo>
                  <a:lnTo>
                    <a:pt x="21950" y="4085"/>
                  </a:lnTo>
                  <a:lnTo>
                    <a:pt x="12540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24181" y="3469975"/>
              <a:ext cx="26670" cy="32384"/>
            </a:xfrm>
            <a:custGeom>
              <a:avLst/>
              <a:gdLst/>
              <a:ahLst/>
              <a:cxnLst/>
              <a:rect l="l" t="t" r="r" b="b"/>
              <a:pathLst>
                <a:path w="26669" h="32385">
                  <a:moveTo>
                    <a:pt x="14834" y="0"/>
                  </a:moveTo>
                  <a:lnTo>
                    <a:pt x="68" y="18931"/>
                  </a:lnTo>
                  <a:lnTo>
                    <a:pt x="0" y="20732"/>
                  </a:lnTo>
                  <a:lnTo>
                    <a:pt x="374" y="22410"/>
                  </a:lnTo>
                  <a:lnTo>
                    <a:pt x="1183" y="23968"/>
                  </a:lnTo>
                  <a:lnTo>
                    <a:pt x="1709" y="25589"/>
                  </a:lnTo>
                  <a:lnTo>
                    <a:pt x="2606" y="26996"/>
                  </a:lnTo>
                  <a:lnTo>
                    <a:pt x="3873" y="28177"/>
                  </a:lnTo>
                  <a:lnTo>
                    <a:pt x="5046" y="29451"/>
                  </a:lnTo>
                  <a:lnTo>
                    <a:pt x="6436" y="30355"/>
                  </a:lnTo>
                  <a:lnTo>
                    <a:pt x="8045" y="30873"/>
                  </a:lnTo>
                  <a:lnTo>
                    <a:pt x="9597" y="31701"/>
                  </a:lnTo>
                  <a:lnTo>
                    <a:pt x="11267" y="32072"/>
                  </a:lnTo>
                  <a:lnTo>
                    <a:pt x="13053" y="32007"/>
                  </a:lnTo>
                  <a:lnTo>
                    <a:pt x="16506" y="31535"/>
                  </a:lnTo>
                  <a:lnTo>
                    <a:pt x="26034" y="13143"/>
                  </a:lnTo>
                  <a:lnTo>
                    <a:pt x="26099" y="11339"/>
                  </a:lnTo>
                  <a:lnTo>
                    <a:pt x="25728" y="9662"/>
                  </a:lnTo>
                  <a:lnTo>
                    <a:pt x="24918" y="8103"/>
                  </a:lnTo>
                  <a:lnTo>
                    <a:pt x="24392" y="6483"/>
                  </a:lnTo>
                  <a:lnTo>
                    <a:pt x="23496" y="5079"/>
                  </a:lnTo>
                  <a:lnTo>
                    <a:pt x="22230" y="3895"/>
                  </a:lnTo>
                  <a:lnTo>
                    <a:pt x="21056" y="2621"/>
                  </a:lnTo>
                  <a:lnTo>
                    <a:pt x="19659" y="1717"/>
                  </a:lnTo>
                  <a:lnTo>
                    <a:pt x="18050" y="1195"/>
                  </a:lnTo>
                  <a:lnTo>
                    <a:pt x="16506" y="378"/>
                  </a:lnTo>
                  <a:lnTo>
                    <a:pt x="14834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651" y="2209049"/>
              <a:ext cx="883900" cy="1373048"/>
            </a:xfrm>
            <a:prstGeom prst="rect">
              <a:avLst/>
            </a:prstGeom>
          </p:spPr>
        </p:pic>
      </p:grpSp>
      <p:sp>
        <p:nvSpPr>
          <p:cNvPr id="204" name="object 204"/>
          <p:cNvSpPr/>
          <p:nvPr/>
        </p:nvSpPr>
        <p:spPr>
          <a:xfrm>
            <a:off x="2121255" y="6291559"/>
            <a:ext cx="2754463" cy="45719"/>
          </a:xfrm>
          <a:custGeom>
            <a:avLst/>
            <a:gdLst/>
            <a:ahLst/>
            <a:cxnLst/>
            <a:rect l="l" t="t" r="r" b="b"/>
            <a:pathLst>
              <a:path w="2117725">
                <a:moveTo>
                  <a:pt x="0" y="0"/>
                </a:moveTo>
                <a:lnTo>
                  <a:pt x="2117240" y="0"/>
                </a:lnTo>
              </a:path>
            </a:pathLst>
          </a:custGeom>
          <a:ln w="692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2106597" y="6295846"/>
            <a:ext cx="2783778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 algn="l">
              <a:lnSpc>
                <a:spcPts val="1250"/>
              </a:lnSpc>
              <a:spcBef>
                <a:spcPts val="105"/>
              </a:spcBef>
            </a:pPr>
            <a:r>
              <a:rPr lang="es-ES" sz="1050" i="1" spc="-60" dirty="0" smtClean="0">
                <a:solidFill>
                  <a:srgbClr val="010202"/>
                </a:solidFill>
                <a:latin typeface="Cambria"/>
                <a:cs typeface="Cambria"/>
              </a:rPr>
              <a:t>                        Aymer Vallejo Soto</a:t>
            </a:r>
            <a:endParaRPr sz="1050" dirty="0">
              <a:latin typeface="Cambria"/>
              <a:cs typeface="Cambria"/>
            </a:endParaRPr>
          </a:p>
          <a:p>
            <a:pPr marL="890269" marR="5080" indent="-878205" algn="l">
              <a:lnSpc>
                <a:spcPts val="1240"/>
              </a:lnSpc>
              <a:spcBef>
                <a:spcPts val="50"/>
              </a:spcBef>
            </a:pPr>
            <a:r>
              <a:rPr sz="1050" i="1" spc="-35" dirty="0">
                <a:solidFill>
                  <a:srgbClr val="010202"/>
                </a:solidFill>
                <a:latin typeface="Cambria"/>
                <a:cs typeface="Cambria"/>
              </a:rPr>
              <a:t>C.C.</a:t>
            </a:r>
            <a:r>
              <a:rPr sz="1050" i="1" spc="5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lang="es-ES" sz="1050" i="1" spc="10" dirty="0" smtClean="0">
                <a:solidFill>
                  <a:srgbClr val="010202"/>
                </a:solidFill>
                <a:latin typeface="Cambria"/>
                <a:cs typeface="Cambria"/>
              </a:rPr>
              <a:t>17.673.719 San Vicente del Caguán - Caquetá</a:t>
            </a:r>
          </a:p>
          <a:p>
            <a:pPr marL="890269" marR="5080" indent="-878205" algn="l">
              <a:lnSpc>
                <a:spcPts val="1240"/>
              </a:lnSpc>
              <a:spcBef>
                <a:spcPts val="50"/>
              </a:spcBef>
            </a:pPr>
            <a:r>
              <a:rPr lang="es-ES" sz="1050" i="1" spc="10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lang="es-ES" sz="1050" i="1" spc="10" dirty="0" smtClean="0">
                <a:solidFill>
                  <a:srgbClr val="010202"/>
                </a:solidFill>
                <a:latin typeface="Cambria"/>
                <a:cs typeface="Cambria"/>
              </a:rPr>
              <a:t>                                 </a:t>
            </a:r>
            <a:r>
              <a:rPr sz="1050" i="1" spc="-10" dirty="0" smtClean="0">
                <a:solidFill>
                  <a:srgbClr val="010202"/>
                </a:solidFill>
                <a:latin typeface="Cambria"/>
                <a:cs typeface="Cambria"/>
              </a:rPr>
              <a:t>Rector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09318" y="4113147"/>
            <a:ext cx="35560" cy="41275"/>
          </a:xfrm>
          <a:custGeom>
            <a:avLst/>
            <a:gdLst/>
            <a:ahLst/>
            <a:cxnLst/>
            <a:rect l="l" t="t" r="r" b="b"/>
            <a:pathLst>
              <a:path w="35560" h="41275">
                <a:moveTo>
                  <a:pt x="17740" y="0"/>
                </a:moveTo>
                <a:lnTo>
                  <a:pt x="11824" y="10313"/>
                </a:lnTo>
                <a:lnTo>
                  <a:pt x="0" y="10313"/>
                </a:lnTo>
                <a:lnTo>
                  <a:pt x="5914" y="20627"/>
                </a:lnTo>
                <a:lnTo>
                  <a:pt x="0" y="30942"/>
                </a:lnTo>
                <a:lnTo>
                  <a:pt x="11824" y="30942"/>
                </a:lnTo>
                <a:lnTo>
                  <a:pt x="17740" y="41255"/>
                </a:lnTo>
                <a:lnTo>
                  <a:pt x="23655" y="30942"/>
                </a:lnTo>
                <a:lnTo>
                  <a:pt x="35485" y="30942"/>
                </a:lnTo>
                <a:lnTo>
                  <a:pt x="29566" y="20627"/>
                </a:lnTo>
                <a:lnTo>
                  <a:pt x="35485" y="10313"/>
                </a:lnTo>
                <a:lnTo>
                  <a:pt x="23655" y="10313"/>
                </a:lnTo>
                <a:lnTo>
                  <a:pt x="17740" y="0"/>
                </a:lnTo>
                <a:close/>
              </a:path>
            </a:pathLst>
          </a:custGeom>
          <a:solidFill>
            <a:srgbClr val="FFC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6275" y="4030480"/>
            <a:ext cx="40005" cy="46990"/>
          </a:xfrm>
          <a:custGeom>
            <a:avLst/>
            <a:gdLst/>
            <a:ahLst/>
            <a:cxnLst/>
            <a:rect l="l" t="t" r="r" b="b"/>
            <a:pathLst>
              <a:path w="40004" h="46989">
                <a:moveTo>
                  <a:pt x="19983" y="0"/>
                </a:moveTo>
                <a:lnTo>
                  <a:pt x="13323" y="11610"/>
                </a:lnTo>
                <a:lnTo>
                  <a:pt x="0" y="11610"/>
                </a:lnTo>
                <a:lnTo>
                  <a:pt x="6663" y="23227"/>
                </a:lnTo>
                <a:lnTo>
                  <a:pt x="0" y="34843"/>
                </a:lnTo>
                <a:lnTo>
                  <a:pt x="13323" y="34843"/>
                </a:lnTo>
                <a:lnTo>
                  <a:pt x="19983" y="46457"/>
                </a:lnTo>
                <a:lnTo>
                  <a:pt x="26643" y="34843"/>
                </a:lnTo>
                <a:lnTo>
                  <a:pt x="39964" y="34843"/>
                </a:lnTo>
                <a:lnTo>
                  <a:pt x="33304" y="23227"/>
                </a:lnTo>
                <a:lnTo>
                  <a:pt x="39964" y="11610"/>
                </a:lnTo>
                <a:lnTo>
                  <a:pt x="26643" y="11610"/>
                </a:lnTo>
                <a:lnTo>
                  <a:pt x="19983" y="0"/>
                </a:lnTo>
                <a:close/>
              </a:path>
            </a:pathLst>
          </a:custGeom>
          <a:solidFill>
            <a:srgbClr val="42B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134560" y="4211143"/>
            <a:ext cx="516890" cy="763905"/>
            <a:chOff x="134560" y="4211143"/>
            <a:chExt cx="516890" cy="763905"/>
          </a:xfrm>
        </p:grpSpPr>
        <p:sp>
          <p:nvSpPr>
            <p:cNvPr id="210" name="object 210"/>
            <p:cNvSpPr/>
            <p:nvPr/>
          </p:nvSpPr>
          <p:spPr>
            <a:xfrm>
              <a:off x="134560" y="4783697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4">
                  <a:moveTo>
                    <a:pt x="18619" y="0"/>
                  </a:moveTo>
                  <a:lnTo>
                    <a:pt x="9310" y="0"/>
                  </a:lnTo>
                  <a:lnTo>
                    <a:pt x="15" y="0"/>
                  </a:lnTo>
                  <a:lnTo>
                    <a:pt x="0" y="14544"/>
                  </a:lnTo>
                  <a:lnTo>
                    <a:pt x="18605" y="14544"/>
                  </a:lnTo>
                  <a:lnTo>
                    <a:pt x="18619" y="0"/>
                  </a:lnTo>
                  <a:close/>
                </a:path>
              </a:pathLst>
            </a:custGeom>
            <a:solidFill>
              <a:srgbClr val="FFC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22940" y="4912523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4" h="18414">
                  <a:moveTo>
                    <a:pt x="8254" y="0"/>
                  </a:moveTo>
                  <a:lnTo>
                    <a:pt x="39" y="10533"/>
                  </a:lnTo>
                  <a:lnTo>
                    <a:pt x="0" y="11534"/>
                  </a:lnTo>
                  <a:lnTo>
                    <a:pt x="209" y="12467"/>
                  </a:lnTo>
                  <a:lnTo>
                    <a:pt x="659" y="13331"/>
                  </a:lnTo>
                  <a:lnTo>
                    <a:pt x="951" y="14234"/>
                  </a:lnTo>
                  <a:lnTo>
                    <a:pt x="1451" y="15015"/>
                  </a:lnTo>
                  <a:lnTo>
                    <a:pt x="2156" y="15674"/>
                  </a:lnTo>
                  <a:lnTo>
                    <a:pt x="2807" y="16384"/>
                  </a:lnTo>
                  <a:lnTo>
                    <a:pt x="3582" y="16884"/>
                  </a:lnTo>
                  <a:lnTo>
                    <a:pt x="4475" y="17175"/>
                  </a:lnTo>
                  <a:lnTo>
                    <a:pt x="5339" y="17632"/>
                  </a:lnTo>
                  <a:lnTo>
                    <a:pt x="6267" y="17842"/>
                  </a:lnTo>
                  <a:lnTo>
                    <a:pt x="7261" y="17805"/>
                  </a:lnTo>
                  <a:lnTo>
                    <a:pt x="9180" y="17542"/>
                  </a:lnTo>
                  <a:lnTo>
                    <a:pt x="14483" y="7311"/>
                  </a:lnTo>
                  <a:lnTo>
                    <a:pt x="14518" y="6306"/>
                  </a:lnTo>
                  <a:lnTo>
                    <a:pt x="14314" y="5374"/>
                  </a:lnTo>
                  <a:lnTo>
                    <a:pt x="13860" y="4507"/>
                  </a:lnTo>
                  <a:lnTo>
                    <a:pt x="13568" y="3606"/>
                  </a:lnTo>
                  <a:lnTo>
                    <a:pt x="13072" y="2825"/>
                  </a:lnTo>
                  <a:lnTo>
                    <a:pt x="12365" y="2167"/>
                  </a:lnTo>
                  <a:lnTo>
                    <a:pt x="11714" y="1457"/>
                  </a:lnTo>
                  <a:lnTo>
                    <a:pt x="10937" y="953"/>
                  </a:lnTo>
                  <a:lnTo>
                    <a:pt x="10040" y="666"/>
                  </a:lnTo>
                  <a:lnTo>
                    <a:pt x="9180" y="212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2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296" y="4211143"/>
              <a:ext cx="491662" cy="763747"/>
            </a:xfrm>
            <a:prstGeom prst="rect">
              <a:avLst/>
            </a:prstGeom>
          </p:spPr>
        </p:pic>
      </p:grpSp>
      <p:sp>
        <p:nvSpPr>
          <p:cNvPr id="213" name="object 213"/>
          <p:cNvSpPr/>
          <p:nvPr/>
        </p:nvSpPr>
        <p:spPr>
          <a:xfrm>
            <a:off x="5654991" y="6292824"/>
            <a:ext cx="2117725" cy="0"/>
          </a:xfrm>
          <a:custGeom>
            <a:avLst/>
            <a:gdLst/>
            <a:ahLst/>
            <a:cxnLst/>
            <a:rect l="l" t="t" r="r" b="b"/>
            <a:pathLst>
              <a:path w="2117725">
                <a:moveTo>
                  <a:pt x="0" y="0"/>
                </a:moveTo>
                <a:lnTo>
                  <a:pt x="2117240" y="0"/>
                </a:lnTo>
              </a:path>
            </a:pathLst>
          </a:custGeom>
          <a:ln w="692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5322675" y="6292424"/>
            <a:ext cx="2780030" cy="5007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9460">
              <a:lnSpc>
                <a:spcPts val="1250"/>
              </a:lnSpc>
              <a:spcBef>
                <a:spcPts val="105"/>
              </a:spcBef>
            </a:pPr>
            <a:r>
              <a:rPr lang="es-ES" sz="1050" i="1" spc="-60" dirty="0" smtClean="0">
                <a:solidFill>
                  <a:srgbClr val="010202"/>
                </a:solidFill>
                <a:latin typeface="Cambria"/>
                <a:cs typeface="Cambria"/>
              </a:rPr>
              <a:t>Yicela Patricia Silva Quintero</a:t>
            </a:r>
            <a:endParaRPr sz="1050" dirty="0">
              <a:latin typeface="Cambria"/>
              <a:cs typeface="Cambria"/>
            </a:endParaRPr>
          </a:p>
          <a:p>
            <a:pPr marL="1129030" marR="5080" indent="-1116965">
              <a:lnSpc>
                <a:spcPts val="1240"/>
              </a:lnSpc>
              <a:spcBef>
                <a:spcPts val="50"/>
              </a:spcBef>
            </a:pPr>
            <a:r>
              <a:rPr sz="1050" i="1" spc="-35" dirty="0">
                <a:solidFill>
                  <a:srgbClr val="010202"/>
                </a:solidFill>
                <a:latin typeface="Cambria"/>
                <a:cs typeface="Cambria"/>
              </a:rPr>
              <a:t>C.C.</a:t>
            </a:r>
            <a:r>
              <a:rPr sz="1050" i="1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lang="es-ES" sz="1050" i="1" dirty="0" smtClean="0">
                <a:solidFill>
                  <a:srgbClr val="010202"/>
                </a:solidFill>
                <a:latin typeface="Cambria"/>
                <a:cs typeface="Cambria"/>
              </a:rPr>
              <a:t>1.117.808.</a:t>
            </a:r>
            <a:r>
              <a:rPr lang="it-IT" sz="1050" i="1" dirty="0" smtClean="0">
                <a:solidFill>
                  <a:srgbClr val="010202"/>
                </a:solidFill>
                <a:latin typeface="Cambria"/>
                <a:cs typeface="Cambria"/>
              </a:rPr>
              <a:t>115 San Vicente del Caguán</a:t>
            </a:r>
            <a:r>
              <a:rPr sz="1050" i="1" spc="-55" dirty="0" smtClean="0">
                <a:solidFill>
                  <a:srgbClr val="010202"/>
                </a:solidFill>
                <a:latin typeface="Cambria"/>
                <a:cs typeface="Cambria"/>
              </a:rPr>
              <a:t>-</a:t>
            </a:r>
            <a:r>
              <a:rPr sz="1050" i="1" spc="-40" dirty="0" smtClean="0">
                <a:solidFill>
                  <a:srgbClr val="010202"/>
                </a:solidFill>
                <a:latin typeface="Cambria"/>
                <a:cs typeface="Cambria"/>
              </a:rPr>
              <a:t>Caquetá</a:t>
            </a:r>
            <a:r>
              <a:rPr sz="1050" i="1" spc="-10" dirty="0" smtClean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sz="1050" i="1" spc="-10" dirty="0">
                <a:solidFill>
                  <a:srgbClr val="010202"/>
                </a:solidFill>
                <a:latin typeface="Cambria"/>
                <a:cs typeface="Cambria"/>
              </a:rPr>
              <a:t>Secretaria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216" name="object 216"/>
          <p:cNvSpPr txBox="1">
            <a:spLocks noGrp="1"/>
          </p:cNvSpPr>
          <p:nvPr>
            <p:ph type="ftr" sz="quarter" idx="5"/>
          </p:nvPr>
        </p:nvSpPr>
        <p:spPr>
          <a:xfrm>
            <a:off x="2121256" y="7185586"/>
            <a:ext cx="5866264" cy="18466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b="1" spc="-40" dirty="0"/>
              <a:t>Dado</a:t>
            </a:r>
            <a:r>
              <a:rPr b="1" spc="-5" dirty="0"/>
              <a:t> </a:t>
            </a:r>
            <a:r>
              <a:rPr b="1" spc="-30" dirty="0"/>
              <a:t>en</a:t>
            </a:r>
            <a:r>
              <a:rPr b="1" spc="-5" dirty="0"/>
              <a:t> </a:t>
            </a:r>
            <a:r>
              <a:rPr b="1" spc="-35" dirty="0"/>
              <a:t>San</a:t>
            </a:r>
            <a:r>
              <a:rPr b="1" spc="-5" dirty="0"/>
              <a:t> </a:t>
            </a:r>
            <a:r>
              <a:rPr b="1" spc="-30" dirty="0"/>
              <a:t>Vicente</a:t>
            </a:r>
            <a:r>
              <a:rPr b="1" dirty="0"/>
              <a:t> </a:t>
            </a:r>
            <a:r>
              <a:rPr b="1" spc="-30" dirty="0"/>
              <a:t>del</a:t>
            </a:r>
            <a:r>
              <a:rPr b="1" spc="-5" dirty="0"/>
              <a:t> </a:t>
            </a:r>
            <a:r>
              <a:rPr b="1" spc="-35" dirty="0"/>
              <a:t>Caguán,</a:t>
            </a:r>
            <a:r>
              <a:rPr b="1" spc="-5" dirty="0"/>
              <a:t> </a:t>
            </a:r>
            <a:r>
              <a:rPr b="1" spc="-35" dirty="0"/>
              <a:t>Institución</a:t>
            </a:r>
            <a:r>
              <a:rPr b="1" dirty="0"/>
              <a:t> </a:t>
            </a:r>
            <a:r>
              <a:rPr b="1" spc="-35" dirty="0"/>
              <a:t>Educativa</a:t>
            </a:r>
            <a:r>
              <a:rPr b="1" spc="-5" dirty="0"/>
              <a:t> </a:t>
            </a:r>
            <a:r>
              <a:rPr b="1" spc="-45" dirty="0"/>
              <a:t>Domingo</a:t>
            </a:r>
            <a:r>
              <a:rPr b="1" spc="-5" dirty="0"/>
              <a:t> </a:t>
            </a:r>
            <a:r>
              <a:rPr b="1" spc="-40" dirty="0"/>
              <a:t>Savio</a:t>
            </a:r>
            <a:r>
              <a:rPr b="1" dirty="0"/>
              <a:t> </a:t>
            </a:r>
            <a:r>
              <a:rPr b="1" spc="-10" dirty="0"/>
              <a:t>el</a:t>
            </a:r>
            <a:r>
              <a:rPr b="1" spc="-5" dirty="0"/>
              <a:t> </a:t>
            </a:r>
            <a:r>
              <a:rPr b="1" spc="-30" dirty="0"/>
              <a:t>día</a:t>
            </a:r>
            <a:r>
              <a:rPr b="1" spc="-5" dirty="0"/>
              <a:t> </a:t>
            </a:r>
            <a:r>
              <a:rPr b="1" spc="-30" dirty="0"/>
              <a:t>06</a:t>
            </a:r>
            <a:r>
              <a:rPr b="1" spc="-5" dirty="0"/>
              <a:t> </a:t>
            </a:r>
            <a:r>
              <a:rPr b="1" spc="-30" dirty="0"/>
              <a:t>de</a:t>
            </a:r>
            <a:r>
              <a:rPr b="1" dirty="0"/>
              <a:t> </a:t>
            </a:r>
            <a:r>
              <a:rPr b="1" spc="-35" dirty="0"/>
              <a:t>Diciembre</a:t>
            </a:r>
            <a:r>
              <a:rPr b="1" spc="-5" dirty="0"/>
              <a:t> </a:t>
            </a:r>
            <a:r>
              <a:rPr b="1" spc="-30" dirty="0"/>
              <a:t>de</a:t>
            </a:r>
            <a:r>
              <a:rPr b="1" spc="-5" dirty="0"/>
              <a:t> </a:t>
            </a:r>
            <a:r>
              <a:rPr b="1" spc="-20" dirty="0" smtClean="0"/>
              <a:t>202</a:t>
            </a:r>
            <a:r>
              <a:rPr lang="es-ES" b="1" spc="-20" dirty="0" smtClean="0"/>
              <a:t>5</a:t>
            </a:r>
            <a:endParaRPr b="1" spc="-20" dirty="0"/>
          </a:p>
        </p:txBody>
      </p:sp>
      <p:sp>
        <p:nvSpPr>
          <p:cNvPr id="215" name="object 215"/>
          <p:cNvSpPr txBox="1"/>
          <p:nvPr/>
        </p:nvSpPr>
        <p:spPr>
          <a:xfrm>
            <a:off x="292468" y="2635720"/>
            <a:ext cx="9435465" cy="21967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1920" algn="ctr">
              <a:lnSpc>
                <a:spcPct val="100000"/>
              </a:lnSpc>
              <a:spcBef>
                <a:spcPts val="710"/>
              </a:spcBef>
            </a:pP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Creada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mediante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Decreto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No.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00647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25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mayo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2011,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Nit: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828000223-1</a:t>
            </a:r>
            <a:r>
              <a:rPr sz="1250" i="1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Código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231F20"/>
                </a:solidFill>
                <a:latin typeface="Cambria"/>
                <a:cs typeface="Cambria"/>
              </a:rPr>
              <a:t>Dane:</a:t>
            </a:r>
            <a:r>
              <a:rPr sz="125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50" i="1" spc="-10" dirty="0">
                <a:solidFill>
                  <a:srgbClr val="231F20"/>
                </a:solidFill>
                <a:latin typeface="Cambria"/>
                <a:cs typeface="Cambria"/>
              </a:rPr>
              <a:t>118753000071.</a:t>
            </a:r>
            <a:endParaRPr sz="1250" dirty="0">
              <a:latin typeface="Cambria"/>
              <a:cs typeface="Cambria"/>
            </a:endParaRPr>
          </a:p>
          <a:p>
            <a:pPr marL="26034" algn="ctr">
              <a:lnSpc>
                <a:spcPts val="1905"/>
              </a:lnSpc>
              <a:spcBef>
                <a:spcPts val="810"/>
              </a:spcBef>
              <a:tabLst>
                <a:tab pos="1001394" algn="l"/>
              </a:tabLst>
            </a:pPr>
            <a:r>
              <a:rPr sz="1800" b="1" i="1" spc="-10" dirty="0">
                <a:solidFill>
                  <a:srgbClr val="010202"/>
                </a:solidFill>
                <a:latin typeface="Cambria"/>
                <a:cs typeface="Cambria"/>
              </a:rPr>
              <a:t>Conﬁere</a:t>
            </a:r>
            <a:r>
              <a:rPr sz="1800" b="1" i="1" dirty="0">
                <a:solidFill>
                  <a:srgbClr val="010202"/>
                </a:solidFill>
                <a:latin typeface="Cambria"/>
                <a:cs typeface="Cambria"/>
              </a:rPr>
              <a:t>	el</a:t>
            </a:r>
            <a:r>
              <a:rPr sz="1800" b="1" i="1" spc="20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sz="1800" b="1" i="1" spc="-60" dirty="0">
                <a:solidFill>
                  <a:srgbClr val="010202"/>
                </a:solidFill>
                <a:latin typeface="Cambria"/>
                <a:cs typeface="Cambria"/>
              </a:rPr>
              <a:t>presente</a:t>
            </a:r>
            <a:r>
              <a:rPr sz="1800" b="1" i="1" spc="20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010202"/>
                </a:solidFill>
                <a:latin typeface="Cambria"/>
                <a:cs typeface="Cambria"/>
              </a:rPr>
              <a:t>Certiﬁcado</a:t>
            </a:r>
            <a:r>
              <a:rPr sz="1800" b="1" i="1" spc="20" dirty="0">
                <a:solidFill>
                  <a:srgbClr val="010202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010202"/>
                </a:solidFill>
                <a:latin typeface="Cambria"/>
                <a:cs typeface="Cambria"/>
              </a:rPr>
              <a:t>a:</a:t>
            </a:r>
            <a:endParaRPr sz="1800" dirty="0">
              <a:latin typeface="Cambria"/>
              <a:cs typeface="Cambria"/>
            </a:endParaRPr>
          </a:p>
          <a:p>
            <a:pPr marL="20320" algn="ctr">
              <a:lnSpc>
                <a:spcPct val="100000"/>
              </a:lnSpc>
              <a:spcBef>
                <a:spcPts val="705"/>
              </a:spcBef>
            </a:pPr>
            <a:endParaRPr lang="es-ES" sz="1200" i="1" spc="-10" dirty="0" smtClean="0">
              <a:solidFill>
                <a:srgbClr val="231F20"/>
              </a:solidFill>
              <a:latin typeface="Cambria"/>
              <a:cs typeface="Cambria"/>
            </a:endParaRPr>
          </a:p>
          <a:p>
            <a:pPr marL="20320" algn="ctr">
              <a:lnSpc>
                <a:spcPct val="100000"/>
              </a:lnSpc>
              <a:spcBef>
                <a:spcPts val="705"/>
              </a:spcBef>
            </a:pPr>
            <a:endParaRPr lang="es-ES" sz="1200" i="1" spc="-10" dirty="0" smtClean="0">
              <a:solidFill>
                <a:srgbClr val="231F20"/>
              </a:solidFill>
              <a:latin typeface="Cambria"/>
              <a:cs typeface="Cambria"/>
            </a:endParaRPr>
          </a:p>
          <a:p>
            <a:pPr marL="20320" algn="ctr">
              <a:lnSpc>
                <a:spcPct val="100000"/>
              </a:lnSpc>
              <a:spcBef>
                <a:spcPts val="705"/>
              </a:spcBef>
            </a:pPr>
            <a:r>
              <a:rPr lang="es-ES" sz="1200" i="1" spc="-10" dirty="0" smtClean="0">
                <a:solidFill>
                  <a:srgbClr val="231F20"/>
                </a:solidFill>
                <a:latin typeface="Cambria"/>
                <a:cs typeface="Cambria"/>
              </a:rPr>
              <a:t>REGISTRO CIVIL DE NACIMIENTO No. 1.091.208.035 DE ARMENIA</a:t>
            </a:r>
          </a:p>
          <a:p>
            <a:pPr marL="1111885" marR="1084580" indent="-635" algn="ctr">
              <a:lnSpc>
                <a:spcPts val="1580"/>
              </a:lnSpc>
              <a:spcBef>
                <a:spcPts val="994"/>
              </a:spcBef>
            </a:pP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Por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haber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cursado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aprobado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los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estudios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correspondientes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nivel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Educación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20" dirty="0" smtClean="0">
                <a:solidFill>
                  <a:srgbClr val="231F20"/>
                </a:solidFill>
                <a:latin typeface="Cambria"/>
                <a:cs typeface="Cambria"/>
              </a:rPr>
              <a:t>Preescolar,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25" dirty="0" smtClean="0">
                <a:solidFill>
                  <a:srgbClr val="231F20"/>
                </a:solidFill>
                <a:latin typeface="Cambria"/>
                <a:cs typeface="Cambria"/>
              </a:rPr>
              <a:t>de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conformidad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con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la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ley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115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1994,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acuerdo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los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planes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programas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vigentes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lo(a)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habilita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20" dirty="0" smtClean="0">
                <a:solidFill>
                  <a:srgbClr val="231F20"/>
                </a:solidFill>
                <a:latin typeface="Cambria"/>
                <a:cs typeface="Cambria"/>
              </a:rPr>
              <a:t>para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continuar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los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estudios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Educación</a:t>
            </a:r>
            <a:r>
              <a:rPr lang="es-ES" sz="1350" i="1" spc="-3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dirty="0" smtClean="0">
                <a:solidFill>
                  <a:srgbClr val="231F20"/>
                </a:solidFill>
                <a:latin typeface="Cambria"/>
                <a:cs typeface="Cambria"/>
              </a:rPr>
              <a:t>Básica</a:t>
            </a:r>
            <a:r>
              <a:rPr lang="es-ES" sz="1350" i="1" spc="-30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lang="es-ES" sz="1350" i="1" spc="-10" dirty="0" smtClean="0">
                <a:solidFill>
                  <a:srgbClr val="231F20"/>
                </a:solidFill>
                <a:latin typeface="Cambria"/>
                <a:cs typeface="Cambria"/>
              </a:rPr>
              <a:t>Primaria.</a:t>
            </a:r>
            <a:endParaRPr lang="es-ES" sz="1350" dirty="0">
              <a:latin typeface="Cambria"/>
              <a:cs typeface="Cambria"/>
            </a:endParaRPr>
          </a:p>
        </p:txBody>
      </p:sp>
      <p:pic>
        <p:nvPicPr>
          <p:cNvPr id="217" name="0 Imagen"/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88" y="183581"/>
            <a:ext cx="724800" cy="730281"/>
          </a:xfrm>
          <a:prstGeom prst="rect">
            <a:avLst/>
          </a:prstGeom>
        </p:spPr>
      </p:pic>
      <p:sp>
        <p:nvSpPr>
          <p:cNvPr id="219" name="object 150"/>
          <p:cNvSpPr txBox="1"/>
          <p:nvPr/>
        </p:nvSpPr>
        <p:spPr>
          <a:xfrm>
            <a:off x="274104" y="1858843"/>
            <a:ext cx="9484837" cy="4405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31520" marR="5080" indent="-719455" algn="ctr">
              <a:lnSpc>
                <a:spcPts val="3210"/>
              </a:lnSpc>
              <a:spcBef>
                <a:spcPts val="235"/>
              </a:spcBef>
            </a:pPr>
            <a:r>
              <a:rPr lang="es-ES" sz="4800" b="1" dirty="0" smtClean="0">
                <a:latin typeface="Monotype Corsiva" pitchFamily="66" charset="0"/>
                <a:cs typeface="Cambria"/>
              </a:rPr>
              <a:t>Institución Educativa Domingo Savio </a:t>
            </a:r>
            <a:endParaRPr sz="4800" b="1" dirty="0">
              <a:latin typeface="Monotype Corsiva" pitchFamily="66" charset="0"/>
              <a:cs typeface="Cambria"/>
            </a:endParaRPr>
          </a:p>
        </p:txBody>
      </p:sp>
      <p:sp>
        <p:nvSpPr>
          <p:cNvPr id="220" name="object 150"/>
          <p:cNvSpPr txBox="1"/>
          <p:nvPr/>
        </p:nvSpPr>
        <p:spPr>
          <a:xfrm>
            <a:off x="134560" y="3355432"/>
            <a:ext cx="9708426" cy="45332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31520" marR="5080" indent="-719455" algn="ctr">
              <a:lnSpc>
                <a:spcPts val="3210"/>
              </a:lnSpc>
              <a:spcBef>
                <a:spcPts val="235"/>
              </a:spcBef>
            </a:pPr>
            <a:r>
              <a:rPr lang="es-ES" sz="3200" b="1" i="1" dirty="0" smtClean="0">
                <a:latin typeface="Georgia" pitchFamily="18" charset="0"/>
                <a:cs typeface="Cambria"/>
              </a:rPr>
              <a:t>ERICK GAEL ARDILA LOPEZ</a:t>
            </a:r>
            <a:endParaRPr sz="3200" b="1" i="1" dirty="0">
              <a:latin typeface="Georgia" pitchFamily="18" charset="0"/>
              <a:cs typeface="Cambria"/>
            </a:endParaRPr>
          </a:p>
        </p:txBody>
      </p:sp>
      <p:sp>
        <p:nvSpPr>
          <p:cNvPr id="221" name="object 150"/>
          <p:cNvSpPr txBox="1"/>
          <p:nvPr/>
        </p:nvSpPr>
        <p:spPr>
          <a:xfrm>
            <a:off x="244372" y="843487"/>
            <a:ext cx="9561843" cy="44691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31520" marR="5080" indent="-719455" algn="ctr">
              <a:lnSpc>
                <a:spcPts val="3210"/>
              </a:lnSpc>
              <a:spcBef>
                <a:spcPts val="235"/>
              </a:spcBef>
            </a:pPr>
            <a:r>
              <a:rPr lang="es-ES" sz="3200" b="1" dirty="0" smtClean="0">
                <a:latin typeface="Old English Text MT" pitchFamily="66" charset="0"/>
                <a:cs typeface="Cambria"/>
              </a:rPr>
              <a:t>La República de Colombia</a:t>
            </a:r>
            <a:endParaRPr sz="3200" b="1" dirty="0">
              <a:latin typeface="Old English Text MT" pitchFamily="66" charset="0"/>
              <a:cs typeface="Cambria"/>
            </a:endParaRPr>
          </a:p>
        </p:txBody>
      </p:sp>
      <p:sp>
        <p:nvSpPr>
          <p:cNvPr id="222" name="object 150"/>
          <p:cNvSpPr txBox="1"/>
          <p:nvPr/>
        </p:nvSpPr>
        <p:spPr>
          <a:xfrm>
            <a:off x="1232410" y="1213602"/>
            <a:ext cx="7730899" cy="44691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31520" marR="5080" indent="-719455" algn="ctr">
              <a:lnSpc>
                <a:spcPts val="3210"/>
              </a:lnSpc>
              <a:spcBef>
                <a:spcPts val="235"/>
              </a:spcBef>
            </a:pPr>
            <a:r>
              <a:rPr lang="es-ES" sz="3200" b="1" dirty="0" smtClean="0">
                <a:latin typeface="Old English Text MT" pitchFamily="66" charset="0"/>
                <a:cs typeface="Cambria"/>
              </a:rPr>
              <a:t>y en su nombre la</a:t>
            </a:r>
            <a:endParaRPr sz="3200" b="1" dirty="0">
              <a:latin typeface="Old English Text MT" pitchFamily="66" charset="0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87</Words>
  <Application>Microsoft Office PowerPoint</Application>
  <PresentationFormat>Personalizado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PrintMerge1</dc:title>
  <dc:creator>EDWARD RP</dc:creator>
  <cp:lastModifiedBy>Usuario</cp:lastModifiedBy>
  <cp:revision>32</cp:revision>
  <cp:lastPrinted>2025-11-18T03:47:18Z</cp:lastPrinted>
  <dcterms:created xsi:type="dcterms:W3CDTF">2025-11-18T03:36:53Z</dcterms:created>
  <dcterms:modified xsi:type="dcterms:W3CDTF">2025-11-29T16:12:47Z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2025-11-18T00:00:00Z</vt:filetime>
  </property>
  <property fmtid="{D5CDD505-2E9C-101B-9397-08002B2CF9AE}" pid="5" name="Producer">
    <vt:lpwstr>Corel PDF Engine Version 24.2.0.444</vt:lpwstr>
  </property>
</Properties>
</file>