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7315200" cy="96012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19/11/2024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19/11/2024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19/11/2024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19/11/2024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19/11/2024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19/11/2024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19/11/2024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19/11/2024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19/11/2024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19/11/2024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8023-56FB-4CBB-BB0C-CFF9569746B5}" type="datetimeFigureOut">
              <a:rPr lang="es-CO" smtClean="0"/>
              <a:pPr/>
              <a:t>19/11/2024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8023-56FB-4CBB-BB0C-CFF9569746B5}" type="datetimeFigureOut">
              <a:rPr lang="es-CO" smtClean="0"/>
              <a:pPr/>
              <a:t>19/11/2024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5802-28D3-4114-8547-13E2B009A25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79" y="1745038"/>
            <a:ext cx="1018742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75707" y="1944558"/>
            <a:ext cx="84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SAMARIA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promovido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EINER ADRIAN CAVIEDES GRANADOS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402128" y="5152704"/>
            <a:ext cx="2338689" cy="456403"/>
            <a:chOff x="3362960" y="4852849"/>
            <a:chExt cx="2555775" cy="456403"/>
          </a:xfrm>
        </p:grpSpPr>
        <p:sp>
          <p:nvSpPr>
            <p:cNvPr id="15" name="14 CuadroTexto"/>
            <p:cNvSpPr txBox="1"/>
            <p:nvPr/>
          </p:nvSpPr>
          <p:spPr>
            <a:xfrm>
              <a:off x="3362960" y="4852849"/>
              <a:ext cx="25557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Arial" pitchFamily="34" charset="0"/>
                  <a:cs typeface="Arial" pitchFamily="34" charset="0"/>
                </a:rPr>
                <a:t>ELIDER MENDEZ PUENTES</a:t>
              </a:r>
              <a:endParaRPr lang="es-CO" sz="11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471418" y="5047642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369393" y="5149995"/>
            <a:ext cx="2609713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>
                  <a:latin typeface="Arial" pitchFamily="34" charset="0"/>
                  <a:cs typeface="Arial" pitchFamily="34" charset="0"/>
                </a:rPr>
                <a:t>DANIEL LEONARDO GUARACA</a:t>
              </a:r>
              <a:endParaRPr lang="es-CO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435607" y="5156580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389180" y="5151910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Lucida Calligraphy" pitchFamily="66" charset="0"/>
              </a:rPr>
              <a:t>San </a:t>
            </a:r>
            <a:r>
              <a:rPr lang="es-CO" sz="1400" b="1" dirty="0">
                <a:latin typeface="Lucida Calligraphy" pitchFamily="66" charset="0"/>
              </a:rPr>
              <a:t>Vicente del Caguán - Caquetá</a:t>
            </a:r>
          </a:p>
          <a:p>
            <a:pPr algn="ctr"/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108584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itchFamily="34" charset="0"/>
                <a:cs typeface="Arial" pitchFamily="34" charset="0"/>
              </a:rPr>
              <a:t>Vereda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Samaria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- Sede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Caño Limón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San Vicente del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Caguán</a:t>
            </a:r>
            <a:endParaRPr lang="es-CO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978459" y="4345253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latin typeface="Arial" pitchFamily="34" charset="0"/>
                <a:cs typeface="Arial" pitchFamily="34" charset="0"/>
              </a:rPr>
              <a:t>28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noviembre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de 2024</a:t>
            </a:r>
            <a:endParaRPr lang="es-CO" sz="11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1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79" y="1745038"/>
            <a:ext cx="1018742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75707" y="1944558"/>
            <a:ext cx="84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SAMARIA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</a:t>
            </a:r>
            <a:r>
              <a:rPr lang="es-CO" sz="1700" b="1" dirty="0" smtClean="0">
                <a:latin typeface="Script MT Bold" pitchFamily="66" charset="0"/>
              </a:rPr>
              <a:t>promovida </a:t>
            </a:r>
            <a:r>
              <a:rPr lang="es-CO" sz="1700" b="1" dirty="0" smtClean="0">
                <a:latin typeface="Script MT Bold" pitchFamily="66" charset="0"/>
              </a:rPr>
              <a:t>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ANGELICA CAVIEDES MAFLA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402128" y="5152704"/>
            <a:ext cx="2338689" cy="456403"/>
            <a:chOff x="3362960" y="4852849"/>
            <a:chExt cx="2555775" cy="456403"/>
          </a:xfrm>
        </p:grpSpPr>
        <p:sp>
          <p:nvSpPr>
            <p:cNvPr id="15" name="14 CuadroTexto"/>
            <p:cNvSpPr txBox="1"/>
            <p:nvPr/>
          </p:nvSpPr>
          <p:spPr>
            <a:xfrm>
              <a:off x="3362960" y="4852849"/>
              <a:ext cx="25557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Arial" pitchFamily="34" charset="0"/>
                  <a:cs typeface="Arial" pitchFamily="34" charset="0"/>
                </a:rPr>
                <a:t>ELIDER MENDEZ PUENTES</a:t>
              </a:r>
              <a:endParaRPr lang="es-CO" sz="11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471418" y="5047642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369393" y="5149995"/>
            <a:ext cx="2609713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>
                  <a:latin typeface="Arial" pitchFamily="34" charset="0"/>
                  <a:cs typeface="Arial" pitchFamily="34" charset="0"/>
                </a:rPr>
                <a:t>DANIEL LEONARDO GUARACA</a:t>
              </a:r>
              <a:endParaRPr lang="es-CO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435607" y="5156580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389180" y="5151910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Lucida Calligraphy" pitchFamily="66" charset="0"/>
              </a:rPr>
              <a:t>San </a:t>
            </a:r>
            <a:r>
              <a:rPr lang="es-CO" sz="1400" b="1" dirty="0">
                <a:latin typeface="Lucida Calligraphy" pitchFamily="66" charset="0"/>
              </a:rPr>
              <a:t>Vicente del Caguán - Caquetá</a:t>
            </a:r>
          </a:p>
          <a:p>
            <a:pPr algn="ctr"/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108584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itchFamily="34" charset="0"/>
                <a:cs typeface="Arial" pitchFamily="34" charset="0"/>
              </a:rPr>
              <a:t>Vereda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Samaria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- Sede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Caño Limón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San Vicente del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Caguán</a:t>
            </a:r>
            <a:endParaRPr lang="es-CO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978459" y="4345253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latin typeface="Arial" pitchFamily="34" charset="0"/>
                <a:cs typeface="Arial" pitchFamily="34" charset="0"/>
              </a:rPr>
              <a:t>28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noviembre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de 2024</a:t>
            </a:r>
            <a:endParaRPr lang="es-CO" sz="11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6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79" y="1745038"/>
            <a:ext cx="1018742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75707" y="1944558"/>
            <a:ext cx="845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SAMARIA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promovido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MARÍN PERDOMO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402128" y="5152704"/>
            <a:ext cx="2338689" cy="456403"/>
            <a:chOff x="3362960" y="4852849"/>
            <a:chExt cx="2555775" cy="456403"/>
          </a:xfrm>
        </p:grpSpPr>
        <p:sp>
          <p:nvSpPr>
            <p:cNvPr id="15" name="14 CuadroTexto"/>
            <p:cNvSpPr txBox="1"/>
            <p:nvPr/>
          </p:nvSpPr>
          <p:spPr>
            <a:xfrm>
              <a:off x="3362960" y="4852849"/>
              <a:ext cx="25557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Arial" pitchFamily="34" charset="0"/>
                  <a:cs typeface="Arial" pitchFamily="34" charset="0"/>
                </a:rPr>
                <a:t>ELIDER MENDEZ PUENTES</a:t>
              </a:r>
              <a:endParaRPr lang="es-CO" sz="11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471418" y="5047642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369393" y="5149995"/>
            <a:ext cx="2609713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>
                  <a:latin typeface="Arial" pitchFamily="34" charset="0"/>
                  <a:cs typeface="Arial" pitchFamily="34" charset="0"/>
                </a:rPr>
                <a:t>DANIEL LEONARDO GUARACA</a:t>
              </a:r>
              <a:endParaRPr lang="es-CO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435607" y="5156580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389180" y="5151910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Lucida Calligraphy" pitchFamily="66" charset="0"/>
              </a:rPr>
              <a:t>San </a:t>
            </a:r>
            <a:r>
              <a:rPr lang="es-CO" sz="1400" b="1" dirty="0">
                <a:latin typeface="Lucida Calligraphy" pitchFamily="66" charset="0"/>
              </a:rPr>
              <a:t>Vicente del Caguán - Caquetá</a:t>
            </a:r>
          </a:p>
          <a:p>
            <a:pPr algn="ctr"/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108584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itchFamily="34" charset="0"/>
                <a:cs typeface="Arial" pitchFamily="34" charset="0"/>
              </a:rPr>
              <a:t>Vereda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Samaria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- Sede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Caño Limón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San Vicente del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Caguán</a:t>
            </a:r>
            <a:endParaRPr lang="es-CO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978459" y="4345253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latin typeface="Arial" pitchFamily="34" charset="0"/>
                <a:cs typeface="Arial" pitchFamily="34" charset="0"/>
              </a:rPr>
              <a:t>28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noviembre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de 2024</a:t>
            </a:r>
            <a:endParaRPr lang="es-CO" sz="11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0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79" y="1745038"/>
            <a:ext cx="1018742" cy="124384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75707" y="1944558"/>
            <a:ext cx="84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RURAL 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SAMARIA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promovido 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VALERY TATIANA HERMOSA ZAMORA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402128" y="5152704"/>
            <a:ext cx="2338689" cy="456403"/>
            <a:chOff x="3362960" y="4852849"/>
            <a:chExt cx="2555775" cy="456403"/>
          </a:xfrm>
        </p:grpSpPr>
        <p:sp>
          <p:nvSpPr>
            <p:cNvPr id="15" name="14 CuadroTexto"/>
            <p:cNvSpPr txBox="1"/>
            <p:nvPr/>
          </p:nvSpPr>
          <p:spPr>
            <a:xfrm>
              <a:off x="3362960" y="4852849"/>
              <a:ext cx="25557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Arial" pitchFamily="34" charset="0"/>
                  <a:cs typeface="Arial" pitchFamily="34" charset="0"/>
                </a:rPr>
                <a:t>ELIDER MENDEZ PUENTES</a:t>
              </a:r>
              <a:endParaRPr lang="es-CO" sz="11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471418" y="5047642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369393" y="5149995"/>
            <a:ext cx="2609713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KATERIN TOVAR ALVAREZ</a:t>
              </a:r>
              <a:endParaRPr lang="es-CO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435607" y="5156580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389180" y="5151910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Lucida Calligraphy" pitchFamily="66" charset="0"/>
              </a:rPr>
              <a:t>San </a:t>
            </a:r>
            <a:r>
              <a:rPr lang="es-CO" sz="1400" b="1" dirty="0">
                <a:latin typeface="Lucida Calligraphy" pitchFamily="66" charset="0"/>
              </a:rPr>
              <a:t>Vicente del Caguán - Caquetá</a:t>
            </a:r>
          </a:p>
          <a:p>
            <a:pPr algn="ctr"/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108584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itchFamily="34" charset="0"/>
                <a:cs typeface="Arial" pitchFamily="34" charset="0"/>
              </a:rPr>
              <a:t>Vereda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Samaria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- Sede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Caño Limón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San Vicente del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Caguán</a:t>
            </a:r>
            <a:endParaRPr lang="es-CO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978459" y="4345253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latin typeface="Arial" pitchFamily="34" charset="0"/>
                <a:cs typeface="Arial" pitchFamily="34" charset="0"/>
              </a:rPr>
              <a:t>28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noviembre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de 2024</a:t>
            </a:r>
            <a:endParaRPr lang="es-CO" sz="11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4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929316"/>
            <a:ext cx="1022340" cy="87529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75707" y="1944558"/>
            <a:ext cx="84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HECTOR IVAN HERNANDEZ</a:t>
            </a:r>
            <a:endParaRPr lang="es-CO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</a:t>
            </a:r>
            <a:r>
              <a:rPr lang="es-CO" sz="1700" b="1" dirty="0" smtClean="0">
                <a:latin typeface="Script MT Bold" pitchFamily="66" charset="0"/>
              </a:rPr>
              <a:t>promovido </a:t>
            </a:r>
            <a:r>
              <a:rPr lang="es-CO" sz="1700" b="1" dirty="0" smtClean="0">
                <a:latin typeface="Script MT Bold" pitchFamily="66" charset="0"/>
              </a:rPr>
              <a:t>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DAVID PANTEVES CAVIEDES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402128" y="5152704"/>
            <a:ext cx="2338689" cy="456403"/>
            <a:chOff x="3362960" y="4852849"/>
            <a:chExt cx="2555775" cy="456403"/>
          </a:xfrm>
        </p:grpSpPr>
        <p:sp>
          <p:nvSpPr>
            <p:cNvPr id="15" name="14 CuadroTexto"/>
            <p:cNvSpPr txBox="1"/>
            <p:nvPr/>
          </p:nvSpPr>
          <p:spPr>
            <a:xfrm>
              <a:off x="3362960" y="4852849"/>
              <a:ext cx="25557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latin typeface="Arial" pitchFamily="34" charset="0"/>
                  <a:cs typeface="Arial" pitchFamily="34" charset="0"/>
                </a:rPr>
                <a:t>JOSE ELIECER ARIZA</a:t>
              </a:r>
              <a:endParaRPr lang="es-CO" sz="11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471418" y="5047642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369393" y="5149995"/>
            <a:ext cx="2609713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>
                  <a:latin typeface="Arial" pitchFamily="34" charset="0"/>
                  <a:cs typeface="Arial" pitchFamily="34" charset="0"/>
                </a:rPr>
                <a:t>SURLEY GOMEZ HURTADO</a:t>
              </a:r>
              <a:endParaRPr lang="es-CO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435607" y="5156580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389180" y="5151910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Lucida Calligraphy" pitchFamily="66" charset="0"/>
              </a:rPr>
              <a:t>La Macarena- Meta</a:t>
            </a:r>
            <a:endParaRPr lang="es-CO" sz="1400" b="1" dirty="0">
              <a:latin typeface="Lucida Calligraphy" pitchFamily="66" charset="0"/>
            </a:endParaRPr>
          </a:p>
          <a:p>
            <a:pPr algn="ctr"/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108584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itchFamily="34" charset="0"/>
                <a:cs typeface="Arial" pitchFamily="34" charset="0"/>
              </a:rPr>
              <a:t>Inspección de San Juan- Sede Girasol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La Macarena - Meta</a:t>
            </a:r>
            <a:endParaRPr lang="es-CO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978459" y="4345253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itchFamily="34" charset="0"/>
                <a:cs typeface="Arial" pitchFamily="34" charset="0"/>
              </a:rPr>
              <a:t>05 de diciembre de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2024</a:t>
            </a:r>
            <a:endParaRPr lang="es-CO" sz="11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2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4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5706" y="260648"/>
            <a:ext cx="8460000" cy="6300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80" y="1929316"/>
            <a:ext cx="1022340" cy="87529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75707" y="1944558"/>
            <a:ext cx="84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Diploma</a:t>
            </a:r>
            <a:endParaRPr lang="es-CO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2210" y="2590889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Script MT Bold" pitchFamily="66" charset="0"/>
              </a:rPr>
              <a:t>Que se le otorga a:</a:t>
            </a:r>
            <a:endParaRPr lang="es-CO" sz="2400" b="1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0958" y="881282"/>
            <a:ext cx="8143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República de Colombia</a:t>
            </a:r>
            <a:endParaRPr lang="es-CO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3740" y="1357613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INSTITUCIÓN EDUCATIVA 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HECTOR IVAN HERNANDEZ</a:t>
            </a:r>
            <a:endParaRPr lang="es-CO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79467" y="3495780"/>
            <a:ext cx="63579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700" b="1" dirty="0" smtClean="0">
                <a:latin typeface="Script MT Bold" pitchFamily="66" charset="0"/>
              </a:rPr>
              <a:t>Por ser </a:t>
            </a:r>
            <a:r>
              <a:rPr lang="es-CO" sz="1700" b="1" dirty="0" smtClean="0">
                <a:latin typeface="Script MT Bold" pitchFamily="66" charset="0"/>
              </a:rPr>
              <a:t>promovida </a:t>
            </a:r>
            <a:r>
              <a:rPr lang="es-CO" sz="1700" b="1" dirty="0" smtClean="0">
                <a:latin typeface="Script MT Bold" pitchFamily="66" charset="0"/>
              </a:rPr>
              <a:t>al grado Primero de Educación Básica Primaria, cumpliendo con los requisitos exigidos durante el año  escolar 2024.</a:t>
            </a:r>
            <a:endParaRPr lang="es-CO" sz="1700" b="1" dirty="0">
              <a:latin typeface="Script MT Bold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300580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HEYLEN VALERIA GONZALES ZUÑIGA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2402128" y="5152704"/>
            <a:ext cx="2338689" cy="456403"/>
            <a:chOff x="3362960" y="4852849"/>
            <a:chExt cx="2555775" cy="456403"/>
          </a:xfrm>
        </p:grpSpPr>
        <p:sp>
          <p:nvSpPr>
            <p:cNvPr id="15" name="14 CuadroTexto"/>
            <p:cNvSpPr txBox="1"/>
            <p:nvPr/>
          </p:nvSpPr>
          <p:spPr>
            <a:xfrm>
              <a:off x="3362960" y="4852849"/>
              <a:ext cx="25557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>
                  <a:latin typeface="Arial" pitchFamily="34" charset="0"/>
                  <a:cs typeface="Arial" pitchFamily="34" charset="0"/>
                </a:rPr>
                <a:t>JOSE ELIECER ARIZA</a:t>
              </a:r>
              <a:endParaRPr lang="es-CO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471418" y="5047642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Rector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369393" y="5149995"/>
            <a:ext cx="2609713" cy="421834"/>
            <a:chOff x="2151530" y="5029403"/>
            <a:chExt cx="2339375" cy="421834"/>
          </a:xfrm>
        </p:grpSpPr>
        <p:sp>
          <p:nvSpPr>
            <p:cNvPr id="18" name="17 CuadroTexto"/>
            <p:cNvSpPr txBox="1"/>
            <p:nvPr/>
          </p:nvSpPr>
          <p:spPr>
            <a:xfrm>
              <a:off x="2152048" y="5029403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>
                  <a:latin typeface="Arial" pitchFamily="34" charset="0"/>
                  <a:cs typeface="Arial" pitchFamily="34" charset="0"/>
                </a:rPr>
                <a:t>ANDERSSON PULIDO CASTAÑO</a:t>
              </a:r>
              <a:endParaRPr lang="es-CO" sz="105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51530" y="5189627"/>
              <a:ext cx="23388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50" b="1" dirty="0" smtClean="0">
                  <a:latin typeface="Arial" pitchFamily="34" charset="0"/>
                  <a:cs typeface="Arial" pitchFamily="34" charset="0"/>
                </a:rPr>
                <a:t>Titular</a:t>
              </a:r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2435607" y="5156580"/>
            <a:ext cx="233731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389180" y="5151910"/>
            <a:ext cx="25914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2686" y="1640811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latin typeface="Lucida Calligraphy" pitchFamily="66" charset="0"/>
              </a:rPr>
              <a:t>La Macarena- Meta</a:t>
            </a:r>
            <a:endParaRPr lang="es-CO" sz="1400" b="1" dirty="0">
              <a:latin typeface="Lucida Calligraphy" pitchFamily="66" charset="0"/>
            </a:endParaRPr>
          </a:p>
          <a:p>
            <a:pPr algn="ctr"/>
            <a:endParaRPr lang="es-ES" sz="1400" b="1" dirty="0">
              <a:latin typeface="Lucida Calligraphy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78459" y="4108584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itchFamily="34" charset="0"/>
                <a:cs typeface="Arial" pitchFamily="34" charset="0"/>
              </a:rPr>
              <a:t>Inspección de San Juan- Sede Girasol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O" sz="1100" b="1" dirty="0" smtClean="0">
                <a:latin typeface="Arial" pitchFamily="34" charset="0"/>
                <a:cs typeface="Arial" pitchFamily="34" charset="0"/>
              </a:rPr>
              <a:t>La Macarena - Meta</a:t>
            </a:r>
            <a:endParaRPr lang="es-CO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978459" y="4345253"/>
            <a:ext cx="742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latin typeface="Arial" pitchFamily="34" charset="0"/>
                <a:cs typeface="Arial" pitchFamily="34" charset="0"/>
              </a:rPr>
              <a:t>05 de diciembre de </a:t>
            </a:r>
            <a:r>
              <a:rPr lang="es-CO" sz="1100" b="1" dirty="0">
                <a:latin typeface="Arial" pitchFamily="34" charset="0"/>
                <a:cs typeface="Arial" pitchFamily="34" charset="0"/>
              </a:rPr>
              <a:t>2024</a:t>
            </a:r>
            <a:endParaRPr lang="es-CO" sz="11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200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414</Words>
  <Application>Microsoft Office PowerPoint</Application>
  <PresentationFormat>Presentación en pantalla (4:3)</PresentationFormat>
  <Paragraphs>78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MARIO JOVEN SARRIA</dc:creator>
  <cp:lastModifiedBy>Usuario</cp:lastModifiedBy>
  <cp:revision>69</cp:revision>
  <dcterms:created xsi:type="dcterms:W3CDTF">2016-11-12T02:48:30Z</dcterms:created>
  <dcterms:modified xsi:type="dcterms:W3CDTF">2024-11-20T00:49:46Z</dcterms:modified>
</cp:coreProperties>
</file>