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6/12/2021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SERGIO ALEJANDRO QUESADA BERMUDEZ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FRANCY LORENA CANTILLO DIAZ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ALTA ARGELIA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ADRIAN ESTEBAN SUAREZ QUINTERO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VELLAVID CAMPOS CERQUERA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BUENOS AIRES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JUAN SEBASTIAN JIMENEZ QUINTERO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LEIDY PATRICIA JIMENEZ NARVAEZ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EL ROSAL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YILSON  SANCHEZ ESCALANTE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LEIDY PATRICIA JIMENEZ NARVAEZ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EL ROSAL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DIEGO ALEJANDRO SANCHEZ MORALES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LEIDY PATRICIA JIMENEZ NARVAEZ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EL ROSAL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DILAN ESMID ARCE CHAVARRO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WILMER CORREA OSPINA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LA DANTA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NEYMAR SANTIAGO SERRATO BECERRA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WILMER CORREA OSPINA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LA DANTA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YERLY KATHERINE LUCUMI PEREZ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WILMER CORREA OSPINA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LA DANTA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DAIRON JOSE MOTTA EMBUS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ANDERSON ZUÑIGA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LA REFORMA N_2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JUAN DAVID MOTTA TOVAR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ANDERSON ZUÑIGA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LA REFORMA N_2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ORLAN  MARIN ROJAS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DULFAIN REINA SUAZA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MEDIO ARGELIA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IKER SHELL CUBILLOS TAFUR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REINEL BOHORQUEZ  CHAVEZ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ALTA CONSULTA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LAURA SOFIA TIQUE CASTILLO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DULFAIN REINA SUAZA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MEDIO ARGELIA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MELANY LUCIA TORRES LIZCANO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DULFAIN REINA SUAZA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MEDIO ARGELIA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JOHAN ANDRES BETANCOURT CASTILLO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DULFAIN REINA SUAZA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MEDIO ARGELIA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LUIS ALEJANDRO GARCIA REYES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JOLANDA NIETO ORDOÑEZ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MRIANGEL  BARRERA DUQUE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JOLANDA NIETO ORDOÑEZ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ANDRES FELIPE PEÑA DELGADO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JOLANDA NIETO ORDOÑEZ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LISLEY CHARYD LOPEZ LEITON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EDILBERTO TRUJILLO TEUTA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SAN VENANCIO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JUNIOR ALEJANDRO PALENCIA VELASCO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EDILBERTO TRUJILLO TEUTA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SAN VENANCIO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MARIALE ANDREA HERNANDEZ RAMOS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DANNA SOFIA MORA CUELLAR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ERWIN  BOCANEGRA CARVAJAL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REINEL BOHORQUEZ  CHAVEZ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ALTA CONSULTA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NEYMAR  OJEDA GILON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ARLINSON  HERNANDEZ GILON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LUISA VALENTINA CORTEZ MEDINA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SALOME FALLA PEREZ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 ANGEL GARCIA CARDOSO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MAUREN ALEJANDRA QUINTERO SARMIENTO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YORK KEVIN SILVA MURCIA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2000240"/>
            <a:ext cx="1452276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2020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JUAN DANIEL TAFUR ALVAREZ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18 de Diciembre de 2020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214528" y="5066777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YERY FERNANDO AMESQUITA  ALARCON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584003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2058</Words>
  <Application>Microsoft Office PowerPoint</Application>
  <PresentationFormat>Presentación en pantalla (4:3)</PresentationFormat>
  <Paragraphs>372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</vt:vector>
  </TitlesOfParts>
  <Company>mjs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mariojovensarria@gmail.com</cp:lastModifiedBy>
  <cp:revision>62</cp:revision>
  <dcterms:created xsi:type="dcterms:W3CDTF">2016-11-12T02:48:30Z</dcterms:created>
  <dcterms:modified xsi:type="dcterms:W3CDTF">2021-12-06T18:17:14Z</dcterms:modified>
</cp:coreProperties>
</file>