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30/11/2021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JUAN DAVID LOZANO QUESADA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YINETH GALINDO URBINA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JEIDY LIZETH RAMIREZ CHICO 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JOLANDA NIETO ORDOÑEZ</a:t>
              </a:r>
              <a:endParaRPr lang="es-CO" sz="1100" b="1" dirty="0" smtClean="0"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MARLON YASSIR RUBIO TOVAR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30887"/>
            <a:chOff x="2151530" y="4767793"/>
            <a:chExt cx="2339375" cy="430887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JOLANDA NIETO ORDOÑEZ</a:t>
              </a:r>
              <a:endParaRPr lang="es-CO" sz="1100" b="1" dirty="0" smtClean="0">
                <a:cs typeface="Arial" pitchFamily="34" charset="0"/>
              </a:endParaRPr>
            </a:p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JHOAN  STIVEN QUESADA RINCON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</a:rPr>
                <a:t>EDILBERTO TRUJILLO TEUTA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SAN VENANCIO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JUAN JOSE PEREZ SAENZ 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VEGAS BAJO PATO 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JULIANA MICHELL SAENZ DOSANTO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VEGAS BAJO PATO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LEIDY SELENE MURCIA </a:t>
            </a:r>
            <a:r>
              <a:rPr lang="es-ES" sz="3200" b="1" dirty="0" err="1" smtClean="0"/>
              <a:t>MURCIA</a:t>
            </a:r>
            <a:r>
              <a:rPr lang="es-ES" sz="3200" b="1" dirty="0" smtClean="0"/>
              <a:t>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MARIA ENID HERNANDEZ ECHEVERRY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VEGAS BAJO PATO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ESTEFANIA RIOS QUINTERO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</a:rPr>
                <a:t>ERIKA CHAVEZ RAMOS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BUENOS AIRES 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 smtClean="0"/>
              <a:t>MAICOL SEBASTIAN RODRIGUEZ ALMANZA 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</a:rPr>
                <a:t>DULFAIN REINA SUAZA </a:t>
              </a:r>
              <a:r>
                <a:rPr lang="es-CO" sz="1100" b="1" dirty="0" smtClean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 DANTA 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JORGE IVAN ORTIZ RODRIGUEZ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</a:rPr>
                <a:t>WILLIAM ENRIQUE VANEGAS AVENDAÑO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LA REFORMA No. 2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DINA DULEIDY CALDERON ZAMBRANO 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</a:rPr>
                <a:t>CARLOS JULIO CUELLAR GARZÓN 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MEDIO ARGELIA 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GENSSI TATIANA CHILATRA FIERRO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CARLOS JULIO CUELLAR GARZÓN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MEDIO ARGELIA 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HEIDY ISABEL PEÑA LOZADA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/>
                <a:t>CARLOS JULIO CUELLAR GARZÓN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MEDIO ARGELIA 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55" y="270199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SARA MICHELLE TIQUE BERMUDEZ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ADRIANA PAOLA PERALTA MARTINEZ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MEDIO AVANCE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2530"/>
            <a:ext cx="8391231" cy="6300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287" y="2000240"/>
            <a:ext cx="1094033" cy="1243847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22210" y="2163187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72736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1241532"/>
            <a:ext cx="81439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1" y="1668965"/>
            <a:ext cx="8143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645908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2021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14228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INGRITH YULIE NARVAEZ TRUJILLO 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365513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07 de diciembre de 2021</a:t>
            </a:r>
          </a:p>
        </p:txBody>
      </p:sp>
      <p:grpSp>
        <p:nvGrpSpPr>
          <p:cNvPr id="2" name="13 Grupo"/>
          <p:cNvGrpSpPr/>
          <p:nvPr/>
        </p:nvGrpSpPr>
        <p:grpSpPr>
          <a:xfrm>
            <a:off x="2161399" y="5079591"/>
            <a:ext cx="2339162" cy="425053"/>
            <a:chOff x="2151530" y="4767793"/>
            <a:chExt cx="2556292" cy="425053"/>
          </a:xfrm>
        </p:grpSpPr>
        <p:sp>
          <p:nvSpPr>
            <p:cNvPr id="15" name="14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" name="16 Grupo"/>
          <p:cNvGrpSpPr/>
          <p:nvPr/>
        </p:nvGrpSpPr>
        <p:grpSpPr>
          <a:xfrm>
            <a:off x="5091696" y="5080425"/>
            <a:ext cx="2810675" cy="425053"/>
            <a:chOff x="2151530" y="4767793"/>
            <a:chExt cx="2339375" cy="425053"/>
          </a:xfrm>
        </p:grpSpPr>
        <p:sp>
          <p:nvSpPr>
            <p:cNvPr id="18" name="17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</a:rPr>
                <a:t>JOLANDA NIETO ORDOÑEZ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2305552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420227" y="5104888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954715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1004</Words>
  <Application>Microsoft Office PowerPoint</Application>
  <PresentationFormat>Presentación en pantalla (4:3)</PresentationFormat>
  <Paragraphs>181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mjs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mariojovensarria@gmail.com</cp:lastModifiedBy>
  <cp:revision>76</cp:revision>
  <dcterms:created xsi:type="dcterms:W3CDTF">2016-11-12T02:48:30Z</dcterms:created>
  <dcterms:modified xsi:type="dcterms:W3CDTF">2021-11-30T20:14:30Z</dcterms:modified>
</cp:coreProperties>
</file>