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7878763" cy="823595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414989" cy="4122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461934" y="0"/>
            <a:ext cx="3414989" cy="4122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A7185-C7FE-4E22-ACFA-F77F7B6FBE72}" type="datetimeFigureOut">
              <a:rPr lang="es-ES" smtClean="0"/>
              <a:pPr/>
              <a:t>16/11/2023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879600" y="617538"/>
            <a:ext cx="4119563" cy="3089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87510" y="3911847"/>
            <a:ext cx="6303746" cy="3706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7822376"/>
            <a:ext cx="3414989" cy="4122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461934" y="7822376"/>
            <a:ext cx="3414989" cy="4122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5E26F-ECBF-40A3-96D7-0C2909CC1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8023-56FB-4CBB-BB0C-CFF9569746B5}" type="datetimeFigureOut">
              <a:rPr lang="es-CO" smtClean="0"/>
              <a:pPr/>
              <a:t>16/11/2023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B5802-28D3-4114-8547-13E2B009A25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8647" y="1249600"/>
            <a:ext cx="1094033" cy="1243847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promovido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486386" y="2650952"/>
            <a:ext cx="7635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JULIAN DAVID CUELLAR CALDERON</a:t>
            </a:r>
            <a:endParaRPr lang="es-CO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437124" y="3874185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05 de diciembre de 2023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28" name="27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29" name="28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3999856" y="4534505"/>
            <a:ext cx="2810675" cy="425053"/>
            <a:chOff x="2151530" y="4767793"/>
            <a:chExt cx="2339375" cy="425053"/>
          </a:xfrm>
        </p:grpSpPr>
        <p:sp>
          <p:nvSpPr>
            <p:cNvPr id="31" name="30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  <a:cs typeface="Arial" pitchFamily="34" charset="0"/>
                </a:rPr>
                <a:t>YINETH GALINDO URBINA</a:t>
              </a: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33" name="32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ALTO QUEBRADON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400000" cy="6300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28647" y="1249600"/>
            <a:ext cx="1094033" cy="1243847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508562" y="1496785"/>
            <a:ext cx="7635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ld English Text MT" pitchFamily="66" charset="0"/>
              </a:rPr>
              <a:t>Diploma</a:t>
            </a:r>
            <a:endParaRPr lang="es-CO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ld English Text MT" pitchFamily="66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08562" y="2222393"/>
            <a:ext cx="763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 smtClean="0">
                <a:latin typeface="Script MT Bold" pitchFamily="66" charset="0"/>
              </a:rPr>
              <a:t>Que se le otorga a:</a:t>
            </a:r>
            <a:endParaRPr lang="es-CO" sz="2400" b="1" dirty="0">
              <a:latin typeface="Script MT Bold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08563" y="368060"/>
            <a:ext cx="7635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>
                <a:latin typeface="Old English Text MT" pitchFamily="66" charset="0"/>
              </a:rPr>
              <a:t>República de Colombia</a:t>
            </a:r>
            <a:endParaRPr lang="es-CO" sz="2800" dirty="0">
              <a:latin typeface="Old English Text MT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08563" y="795493"/>
            <a:ext cx="76353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INSTITUCIÓN EDUCATIVA RURAL ALTO QUEBRADÓN</a:t>
            </a:r>
            <a:endParaRPr lang="es-C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983675" y="3154580"/>
            <a:ext cx="642089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700" b="1" dirty="0" smtClean="0">
                <a:latin typeface="Script MT Bold" pitchFamily="66" charset="0"/>
              </a:rPr>
              <a:t>Por ser promovida al grado Primero de Educación Básica Primaria, cumpliendo con los requisitos exigidos durante el año  escolar 2023</a:t>
            </a:r>
            <a:endParaRPr lang="es-CO" sz="1700" b="1" dirty="0">
              <a:latin typeface="Script MT Bold" pitchFamily="66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86386" y="2650952"/>
            <a:ext cx="76353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MARIA PAULA RAMIREZ SUAREZ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37124" y="3874185"/>
            <a:ext cx="82153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latin typeface="Arial" pitchFamily="34" charset="0"/>
                <a:cs typeface="Arial" pitchFamily="34" charset="0"/>
              </a:rPr>
              <a:t>San Vicente del Caguán - Caquetá,  05 de diciembre de 2023</a:t>
            </a:r>
          </a:p>
        </p:txBody>
      </p:sp>
      <p:grpSp>
        <p:nvGrpSpPr>
          <p:cNvPr id="13" name="26 Grupo"/>
          <p:cNvGrpSpPr/>
          <p:nvPr/>
        </p:nvGrpSpPr>
        <p:grpSpPr>
          <a:xfrm>
            <a:off x="1069559" y="4533671"/>
            <a:ext cx="2339162" cy="425053"/>
            <a:chOff x="2151530" y="4767793"/>
            <a:chExt cx="2556292" cy="425053"/>
          </a:xfrm>
        </p:grpSpPr>
        <p:sp>
          <p:nvSpPr>
            <p:cNvPr id="14" name="13 CuadroTexto"/>
            <p:cNvSpPr txBox="1"/>
            <p:nvPr/>
          </p:nvSpPr>
          <p:spPr>
            <a:xfrm>
              <a:off x="2152047" y="4767793"/>
              <a:ext cx="255577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 smtClean="0">
                  <a:latin typeface="+mj-lt"/>
                </a:rPr>
                <a:t>ESP. LUZ DENY MUÑETÓN CUBILLOS</a:t>
              </a:r>
              <a:endParaRPr lang="es-CO" sz="1100" b="1" dirty="0" smtClean="0">
                <a:latin typeface="+mj-lt"/>
                <a:cs typeface="Arial" pitchFamily="34" charset="0"/>
              </a:endParaRPr>
            </a:p>
          </p:txBody>
        </p:sp>
        <p:sp>
          <p:nvSpPr>
            <p:cNvPr id="15" name="14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+mj-lt"/>
                  <a:cs typeface="Arial" pitchFamily="34" charset="0"/>
                </a:rPr>
                <a:t>Rectora</a:t>
              </a:r>
            </a:p>
          </p:txBody>
        </p:sp>
      </p:grpSp>
      <p:grpSp>
        <p:nvGrpSpPr>
          <p:cNvPr id="16" name="29 Grupo"/>
          <p:cNvGrpSpPr/>
          <p:nvPr/>
        </p:nvGrpSpPr>
        <p:grpSpPr>
          <a:xfrm>
            <a:off x="3999856" y="4534505"/>
            <a:ext cx="2810675" cy="425053"/>
            <a:chOff x="2151530" y="4767793"/>
            <a:chExt cx="2339375" cy="425053"/>
          </a:xfrm>
        </p:grpSpPr>
        <p:sp>
          <p:nvSpPr>
            <p:cNvPr id="17" name="16 CuadroTexto"/>
            <p:cNvSpPr txBox="1"/>
            <p:nvPr/>
          </p:nvSpPr>
          <p:spPr>
            <a:xfrm>
              <a:off x="2152048" y="4767793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100" b="1" dirty="0" smtClean="0">
                  <a:latin typeface="+mj-lt"/>
                  <a:cs typeface="Arial" pitchFamily="34" charset="0"/>
                </a:rPr>
                <a:t>     LEYDI PATRICIA JIMENEZ NARVAEZ</a:t>
              </a:r>
            </a:p>
          </p:txBody>
        </p:sp>
        <p:sp>
          <p:nvSpPr>
            <p:cNvPr id="18" name="17 CuadroTexto"/>
            <p:cNvSpPr txBox="1"/>
            <p:nvPr/>
          </p:nvSpPr>
          <p:spPr>
            <a:xfrm>
              <a:off x="2151530" y="4931236"/>
              <a:ext cx="23388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50" b="1" dirty="0" smtClean="0">
                  <a:latin typeface="Arial" pitchFamily="34" charset="0"/>
                  <a:cs typeface="Arial" pitchFamily="34" charset="0"/>
                </a:rPr>
                <a:t>Titular</a:t>
              </a:r>
            </a:p>
          </p:txBody>
        </p:sp>
      </p:grpSp>
      <p:sp>
        <p:nvSpPr>
          <p:cNvPr id="19" name="18 CuadroTexto"/>
          <p:cNvSpPr txBox="1"/>
          <p:nvPr/>
        </p:nvSpPr>
        <p:spPr>
          <a:xfrm>
            <a:off x="499038" y="1081243"/>
            <a:ext cx="7635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>
                <a:latin typeface="Arial" pitchFamily="34" charset="0"/>
                <a:cs typeface="Arial" pitchFamily="34" charset="0"/>
              </a:rPr>
              <a:t>SEDE EL ROSAL</a:t>
            </a:r>
            <a:endParaRPr lang="es-E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3148</TotalTime>
  <Words>134</Words>
  <Application>Microsoft Office PowerPoint</Application>
  <PresentationFormat>Presentación en pantalla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Company>mjs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 JOVEN SARRIA</dc:creator>
  <cp:lastModifiedBy>mariojovensarria@gmail.com</cp:lastModifiedBy>
  <cp:revision>58</cp:revision>
  <dcterms:created xsi:type="dcterms:W3CDTF">2016-11-12T02:48:30Z</dcterms:created>
  <dcterms:modified xsi:type="dcterms:W3CDTF">2023-11-16T15:54:11Z</dcterms:modified>
</cp:coreProperties>
</file>