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7185-C7FE-4E22-ACFA-F77F7B6FBE72}" type="datetimeFigureOut">
              <a:rPr lang="es-ES" smtClean="0"/>
              <a:pPr/>
              <a:t>09/11/2023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5E26F-ECBF-40A3-96D7-0C2909CC1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9/11/2023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SAMARA</a:t>
            </a:r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CAPERA HERNANDEZ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  LIDA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JOHANA MONTEALEGRA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Q.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 </a:t>
              </a:r>
              <a:endParaRPr lang="es-CO" sz="105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SAMARA</a:t>
            </a:r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CAPERA HERNANDEZ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  LIDA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JOHANA MONTEALEGRA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Q.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 </a:t>
              </a:r>
              <a:endParaRPr lang="es-CO" sz="105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VALENTINA</a:t>
            </a:r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MARQUEZ QUINTERO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  LIDA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JOHANA MONTEALEGRA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Q.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 </a:t>
              </a:r>
              <a:endParaRPr lang="es-CO" sz="105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DANNA YULIETH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SUAREZ QUINTERO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  LIDA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JOHANA MONTEALEGRA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Q.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 </a:t>
              </a:r>
              <a:endParaRPr lang="es-CO" sz="105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YENNY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KATHERINE</a:t>
            </a:r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MOTTA SANCENO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  LIDA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JOHANA MONTEALEGRA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Q.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 </a:t>
              </a:r>
              <a:endParaRPr lang="es-CO" sz="105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promovido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ERICK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MATIAS</a:t>
            </a:r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RODRIGUEZ ALMANZA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  LIDA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JOHANA MONTEALEGRA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Q.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 </a:t>
              </a:r>
              <a:endParaRPr lang="es-CO" sz="105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3131</TotalTime>
  <Words>412</Words>
  <Application>Microsoft Office PowerPoint</Application>
  <PresentationFormat>Presentación en pantalla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mjs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mariojovensarria@gmail.com</cp:lastModifiedBy>
  <cp:revision>56</cp:revision>
  <dcterms:created xsi:type="dcterms:W3CDTF">2016-11-12T02:48:30Z</dcterms:created>
  <dcterms:modified xsi:type="dcterms:W3CDTF">2023-11-10T04:38:38Z</dcterms:modified>
</cp:coreProperties>
</file>