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8023-56FB-4CBB-BB0C-CFF9569746B5}" type="datetimeFigureOut">
              <a:rPr lang="es-CO" smtClean="0"/>
              <a:pPr/>
              <a:t>30/11/2024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KEVIN DANIEL USECHE CALDERON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DULFAIN REINA SUAZA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052317" y="4998195"/>
            <a:ext cx="15926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LA DANTA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652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JHONATHAN DAVID GARZON VARGAS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AYLE YOLETH KATRIN HURTADO R.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807530" y="5001371"/>
            <a:ext cx="2132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17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 VICTORIA SILVA TOLEDO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AYLE YOLETH KATRIN HURTADO R.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807530" y="5001371"/>
            <a:ext cx="2132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249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YULIAN ANDRES TAFUR QUINTERO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AYLE YOLETH KATRIN HURTADO R.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807530" y="5001371"/>
            <a:ext cx="2132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976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ELIAN FERNANDO VARGAS REYES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AYLE YOLETH KATRIN HURTADO R.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807530" y="5001371"/>
            <a:ext cx="2132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906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IAN JERCETH VARGAS RODRIGUEZ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AYLE YOLETH KATRIN HURTADO R. 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807530" y="5001371"/>
            <a:ext cx="2132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59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ERICK SANTIAGO MARIN FERNANDEZ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DEIBY LORENA MATIZ ACOSTA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flipV="1">
            <a:off x="3803367" y="5006073"/>
            <a:ext cx="20151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MEDIO ARGELIA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987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JHON EDINSON CORTAZAR DIAZ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JOLANDA NIETO ORDOÑEZ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052317" y="4998195"/>
            <a:ext cx="15926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SAN VENANCIO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975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</a:t>
            </a:r>
            <a:r>
              <a:rPr lang="es-CO" sz="1700" b="1" dirty="0" smtClean="0">
                <a:latin typeface="Script MT Bold" pitchFamily="66" charset="0"/>
              </a:rPr>
              <a:t>promovida </a:t>
            </a:r>
            <a:r>
              <a:rPr lang="es-CO" sz="1700" b="1" dirty="0" smtClean="0">
                <a:latin typeface="Script MT Bold" pitchFamily="66" charset="0"/>
              </a:rPr>
              <a:t>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KATHERIN PALENCIA CORTAZAR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JOLANDA NIETO ORDOÑEZ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052317" y="4998195"/>
            <a:ext cx="15926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SAN VENANCIO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286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 SALOME ORTIZ CHABARRO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YINETH GALINDO URBINA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052317" y="4998195"/>
            <a:ext cx="15926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090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LUSI FERNANDA VISCUE CASTRO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YINETH GALINDO URBINA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052317" y="4998195"/>
            <a:ext cx="15926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258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JHON ERICK SARRIAS SOGAMOSO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>
                  <a:latin typeface="+mj-lt"/>
                  <a:cs typeface="Arial" pitchFamily="34" charset="0"/>
                </a:rPr>
                <a:t>BEATRIZ TRUJILLO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052317" y="4998195"/>
            <a:ext cx="15926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MINAS BLANCAS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60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</a:t>
            </a:r>
            <a:r>
              <a:rPr lang="es-CO" sz="1700" b="1" dirty="0" smtClean="0">
                <a:latin typeface="Script MT Bold" pitchFamily="66" charset="0"/>
              </a:rPr>
              <a:t>promovida </a:t>
            </a:r>
            <a:r>
              <a:rPr lang="es-CO" sz="1700" b="1" dirty="0" smtClean="0">
                <a:latin typeface="Script MT Bold" pitchFamily="66" charset="0"/>
              </a:rPr>
              <a:t>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DULCE MARIA MOLINA REYES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100" b="1" dirty="0" smtClean="0">
                  <a:latin typeface="+mj-lt"/>
                  <a:cs typeface="Arial" pitchFamily="34" charset="0"/>
                </a:rPr>
                <a:t>BEATRIZ TRUJILLO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052317" y="4998195"/>
            <a:ext cx="15926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MINAS BLANCAS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834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6 CuadroTexto"/>
          <p:cNvSpPr txBox="1"/>
          <p:nvPr/>
        </p:nvSpPr>
        <p:spPr>
          <a:xfrm>
            <a:off x="522210" y="19311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210" y="2590889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2210" y="900332"/>
            <a:ext cx="8294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República de Colombia</a:t>
            </a:r>
            <a:endParaRPr lang="es-CO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22210" y="1355061"/>
            <a:ext cx="772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379467" y="3495780"/>
            <a:ext cx="63579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2024.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0034" y="300580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DIANA MABEL VITOVIS SANCHEZ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0772" y="4215385"/>
            <a:ext cx="6713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06 de Diciembre de 2024.</a:t>
            </a:r>
          </a:p>
        </p:txBody>
      </p:sp>
      <p:grpSp>
        <p:nvGrpSpPr>
          <p:cNvPr id="14" name="13 Grupo"/>
          <p:cNvGrpSpPr/>
          <p:nvPr/>
        </p:nvGrpSpPr>
        <p:grpSpPr>
          <a:xfrm>
            <a:off x="1291118" y="4962518"/>
            <a:ext cx="2338689" cy="432942"/>
            <a:chOff x="1297016" y="4759904"/>
            <a:chExt cx="2555775" cy="432942"/>
          </a:xfrm>
        </p:grpSpPr>
        <p:sp>
          <p:nvSpPr>
            <p:cNvPr id="15" name="14 CuadroTexto"/>
            <p:cNvSpPr txBox="1"/>
            <p:nvPr/>
          </p:nvSpPr>
          <p:spPr>
            <a:xfrm>
              <a:off x="1297016" y="4759904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05474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3451169" y="4971241"/>
            <a:ext cx="2861237" cy="442461"/>
            <a:chOff x="1279188" y="4767793"/>
            <a:chExt cx="2381458" cy="442461"/>
          </a:xfrm>
        </p:grpSpPr>
        <p:sp>
          <p:nvSpPr>
            <p:cNvPr id="18" name="17 CuadroTexto"/>
            <p:cNvSpPr txBox="1"/>
            <p:nvPr/>
          </p:nvSpPr>
          <p:spPr>
            <a:xfrm>
              <a:off x="127918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ALEXANDER OLIVEROS GUTIERREZ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1321789" y="4948644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cxnSp>
        <p:nvCxnSpPr>
          <p:cNvPr id="21" name="20 Conector recto"/>
          <p:cNvCxnSpPr/>
          <p:nvPr/>
        </p:nvCxnSpPr>
        <p:spPr>
          <a:xfrm>
            <a:off x="1405727" y="4999783"/>
            <a:ext cx="207170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807530" y="5001371"/>
            <a:ext cx="2132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12686" y="1640811"/>
            <a:ext cx="8153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Arial" pitchFamily="34" charset="0"/>
                <a:cs typeface="Arial" pitchFamily="34" charset="0"/>
              </a:rPr>
              <a:t>SEDE LAS PALMERAS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779310"/>
            <a:ext cx="1094033" cy="12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7280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965</Words>
  <Application>Microsoft Office PowerPoint</Application>
  <PresentationFormat>Presentación en pantalla (4:3)</PresentationFormat>
  <Paragraphs>168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JOVEN SARRIA</dc:creator>
  <cp:lastModifiedBy>Usuario</cp:lastModifiedBy>
  <cp:revision>69</cp:revision>
  <cp:lastPrinted>2024-11-22T22:44:47Z</cp:lastPrinted>
  <dcterms:created xsi:type="dcterms:W3CDTF">2016-11-12T02:48:30Z</dcterms:created>
  <dcterms:modified xsi:type="dcterms:W3CDTF">2024-11-30T23:23:43Z</dcterms:modified>
</cp:coreProperties>
</file>